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2"/>
  </p:notesMasterIdLst>
  <p:handoutMasterIdLst>
    <p:handoutMasterId r:id="rId13"/>
  </p:handoutMasterIdLst>
  <p:sldIdLst>
    <p:sldId id="259" r:id="rId2"/>
    <p:sldId id="261" r:id="rId3"/>
    <p:sldId id="281" r:id="rId4"/>
    <p:sldId id="282" r:id="rId5"/>
    <p:sldId id="283" r:id="rId6"/>
    <p:sldId id="284" r:id="rId7"/>
    <p:sldId id="288" r:id="rId8"/>
    <p:sldId id="289" r:id="rId9"/>
    <p:sldId id="262" r:id="rId10"/>
    <p:sldId id="287" r:id="rId11"/>
  </p:sldIdLst>
  <p:sldSz cx="9144000" cy="6858000" type="screen4x3"/>
  <p:notesSz cx="6858000" cy="9144000"/>
  <p:defaultTextStyle>
    <a:defPPr>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779CC93D-E52E-4D84-901B-11D7331DD495}">
          <p14:sldIdLst>
            <p14:sldId id="259"/>
          </p14:sldIdLst>
        </p14:section>
        <p14:section name="Panoramica e obiettivi" id="{ABA716BF-3A5C-4ADB-94C9-CFEF84EBA240}">
          <p14:sldIdLst>
            <p14:sldId id="261"/>
            <p14:sldId id="281"/>
            <p14:sldId id="282"/>
            <p14:sldId id="283"/>
            <p14:sldId id="284"/>
            <p14:sldId id="288"/>
            <p14:sldId id="289"/>
            <p14:sldId id="262"/>
            <p14:sldId id="28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74" autoAdjust="0"/>
    <p:restoredTop sz="83977" autoAdjust="0"/>
  </p:normalViewPr>
  <p:slideViewPr>
    <p:cSldViewPr>
      <p:cViewPr varScale="1">
        <p:scale>
          <a:sx n="77" d="100"/>
          <a:sy n="77" d="100"/>
        </p:scale>
        <p:origin x="-1464" y="-48"/>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it-IT" sz="1200"/>
            </a:lvl1pPr>
          </a:lstStyle>
          <a:p>
            <a:endParaRPr lang="it-IT"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it-IT" sz="1200"/>
            </a:lvl1pPr>
          </a:lstStyle>
          <a:p>
            <a:fld id="{D83FDC75-7F73-4A4A-A77C-09AADF00E0EA}" type="datetimeFigureOut">
              <a:rPr lang="it-IT" smtClean="0"/>
              <a:pPr/>
              <a:t>08/01/2016</a:t>
            </a:fld>
            <a:endParaRPr lang="it-IT"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it-IT" sz="1200"/>
            </a:lvl1pPr>
          </a:lstStyle>
          <a:p>
            <a:endParaRPr lang="it-IT"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it-IT" sz="1200"/>
            </a:lvl1pPr>
          </a:lstStyle>
          <a:p>
            <a:fld id="{459226BF-1F13-42D3-80DC-373E7ADD1EBC}" type="slidenum">
              <a:rPr lang="it-IT" smtClean="0"/>
              <a:pPr/>
              <a:t>‹N›</a:t>
            </a:fld>
            <a:endParaRPr lang="it-IT" dirty="0"/>
          </a:p>
        </p:txBody>
      </p:sp>
    </p:spTree>
    <p:extLst>
      <p:ext uri="{BB962C8B-B14F-4D97-AF65-F5344CB8AC3E}">
        <p14:creationId xmlns:p14="http://schemas.microsoft.com/office/powerpoint/2010/main" val="24596284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it-IT"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it-IT" sz="1200"/>
            </a:lvl1pPr>
          </a:lstStyle>
          <a:p>
            <a:fld id="{48AEF76B-3757-4A0B-AF93-28494465C1DD}" type="datetimeFigureOut">
              <a:pPr/>
              <a:t>08/01/2016</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it-IT"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it-IT" sz="1200"/>
            </a:lvl1pPr>
          </a:lstStyle>
          <a:p>
            <a:fld id="{75693FD4-8F83-4EF7-AC3F-0DC0388986B0}" type="slidenum">
              <a:pPr/>
              <a:t>‹N›</a:t>
            </a:fld>
            <a:endParaRPr lang="it-IT"/>
          </a:p>
        </p:txBody>
      </p:sp>
    </p:spTree>
    <p:extLst>
      <p:ext uri="{BB962C8B-B14F-4D97-AF65-F5344CB8AC3E}">
        <p14:creationId xmlns:p14="http://schemas.microsoft.com/office/powerpoint/2010/main" val="3914823477"/>
      </p:ext>
    </p:extLst>
  </p:cSld>
  <p:clrMap bg1="lt1" tx1="dk1" bg2="lt2" tx2="dk2" accent1="accent1" accent2="accent2" accent3="accent3" accent4="accent4" accent5="accent5" accent6="accent6" hlink="hlink" folHlink="folHlink"/>
  <p:notesStyle>
    <a:lvl1pPr marL="0" algn="l" defTabSz="914400" rtl="0" eaLnBrk="1" latinLnBrk="0" hangingPunct="1">
      <a:defRPr lang="it-IT" sz="1200" kern="1200">
        <a:solidFill>
          <a:schemeClr val="tx1"/>
        </a:solidFill>
        <a:latin typeface="+mn-lt"/>
        <a:ea typeface="+mn-ea"/>
        <a:cs typeface="+mn-cs"/>
      </a:defRPr>
    </a:lvl1pPr>
    <a:lvl2pPr marL="457200" algn="l" defTabSz="914400" rtl="0" eaLnBrk="1" latinLnBrk="0" hangingPunct="1">
      <a:defRPr lang="it-IT" sz="1200" kern="1200">
        <a:solidFill>
          <a:schemeClr val="tx1"/>
        </a:solidFill>
        <a:latin typeface="+mn-lt"/>
        <a:ea typeface="+mn-ea"/>
        <a:cs typeface="+mn-cs"/>
      </a:defRPr>
    </a:lvl2pPr>
    <a:lvl3pPr marL="914400" algn="l" defTabSz="914400" rtl="0" eaLnBrk="1" latinLnBrk="0" hangingPunct="1">
      <a:defRPr lang="it-IT" sz="1200" kern="1200">
        <a:solidFill>
          <a:schemeClr val="tx1"/>
        </a:solidFill>
        <a:latin typeface="+mn-lt"/>
        <a:ea typeface="+mn-ea"/>
        <a:cs typeface="+mn-cs"/>
      </a:defRPr>
    </a:lvl3pPr>
    <a:lvl4pPr marL="1371600" algn="l" defTabSz="914400" rtl="0" eaLnBrk="1" latinLnBrk="0" hangingPunct="1">
      <a:defRPr lang="it-IT" sz="1200" kern="1200">
        <a:solidFill>
          <a:schemeClr val="tx1"/>
        </a:solidFill>
        <a:latin typeface="+mn-lt"/>
        <a:ea typeface="+mn-ea"/>
        <a:cs typeface="+mn-cs"/>
      </a:defRPr>
    </a:lvl4pPr>
    <a:lvl5pPr marL="1828800" algn="l" defTabSz="914400" rtl="0" eaLnBrk="1" latinLnBrk="0" hangingPunct="1">
      <a:defRPr lang="it-IT" sz="1200" kern="1200">
        <a:solidFill>
          <a:schemeClr val="tx1"/>
        </a:solidFill>
        <a:latin typeface="+mn-lt"/>
        <a:ea typeface="+mn-ea"/>
        <a:cs typeface="+mn-cs"/>
      </a:defRPr>
    </a:lvl5pPr>
    <a:lvl6pPr marL="2286000" algn="l" defTabSz="914400" rtl="0" eaLnBrk="1" latinLnBrk="0" hangingPunct="1">
      <a:defRPr lang="it-IT" sz="1200" kern="1200">
        <a:solidFill>
          <a:schemeClr val="tx1"/>
        </a:solidFill>
        <a:latin typeface="+mn-lt"/>
        <a:ea typeface="+mn-ea"/>
        <a:cs typeface="+mn-cs"/>
      </a:defRPr>
    </a:lvl6pPr>
    <a:lvl7pPr marL="2743200" algn="l" defTabSz="914400" rtl="0" eaLnBrk="1" latinLnBrk="0" hangingPunct="1">
      <a:defRPr lang="it-IT" sz="1200" kern="1200">
        <a:solidFill>
          <a:schemeClr val="tx1"/>
        </a:solidFill>
        <a:latin typeface="+mn-lt"/>
        <a:ea typeface="+mn-ea"/>
        <a:cs typeface="+mn-cs"/>
      </a:defRPr>
    </a:lvl7pPr>
    <a:lvl8pPr marL="3200400" algn="l" defTabSz="914400" rtl="0" eaLnBrk="1" latinLnBrk="0" hangingPunct="1">
      <a:defRPr lang="it-IT" sz="1200" kern="1200">
        <a:solidFill>
          <a:schemeClr val="tx1"/>
        </a:solidFill>
        <a:latin typeface="+mn-lt"/>
        <a:ea typeface="+mn-ea"/>
        <a:cs typeface="+mn-cs"/>
      </a:defRPr>
    </a:lvl8pPr>
    <a:lvl9pPr marL="3657600" algn="l" defTabSz="914400" rtl="0" eaLnBrk="1" latinLnBrk="0" hangingPunct="1">
      <a:defRPr lang="it-IT"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lang="it-IT"/>
            </a:pPr>
            <a:r>
              <a:rPr lang="it-IT" dirty="0" smtClean="0"/>
              <a:t>Questo modello può essere utilizzato come file iniziale per la presentazione di materiale didattico per la formazione in gruppo.</a:t>
            </a:r>
          </a:p>
          <a:p>
            <a:endParaRPr lang="it-IT" dirty="0" smtClean="0"/>
          </a:p>
          <a:p>
            <a:pPr lvl="0"/>
            <a:r>
              <a:rPr lang="it-IT" sz="1200" b="1" dirty="0" smtClean="0"/>
              <a:t>Sezioni</a:t>
            </a:r>
            <a:endParaRPr lang="it-IT" sz="1200" b="0" dirty="0" smtClean="0"/>
          </a:p>
          <a:p>
            <a:pPr lvl="0"/>
            <a:r>
              <a:rPr lang="it-IT" sz="1200" b="0" dirty="0" smtClean="0"/>
              <a:t>Fare clic con il pulsante destro del mouse su una diapositiva per aggiungere sezioni.</a:t>
            </a:r>
            <a:r>
              <a:rPr lang="it-IT" sz="1200" b="0" baseline="0" dirty="0" smtClean="0"/>
              <a:t> Le sezioni possono essere utili per organizzare le diapositive o agevolare la collaborazione tra più autori.</a:t>
            </a:r>
            <a:endParaRPr lang="it-IT" sz="1200" b="0" dirty="0" smtClean="0"/>
          </a:p>
          <a:p>
            <a:pPr lvl="0"/>
            <a:endParaRPr lang="it-IT" sz="1200" b="1" dirty="0" smtClean="0"/>
          </a:p>
          <a:p>
            <a:pPr lvl="0"/>
            <a:r>
              <a:rPr lang="it-IT" sz="1200" b="1" dirty="0" smtClean="0"/>
              <a:t>Note</a:t>
            </a:r>
          </a:p>
          <a:p>
            <a:pPr lvl="0"/>
            <a:r>
              <a:rPr lang="it-IT" sz="1200" dirty="0" smtClean="0"/>
              <a:t>Utilizzare la sezione Note per indicazioni sull'esecuzione della presentazione oppure per fornire informazioni aggiuntive per il pubblico.</a:t>
            </a:r>
            <a:r>
              <a:rPr lang="it-IT" sz="1200" baseline="0" dirty="0" smtClean="0"/>
              <a:t> Mostrare queste note nella visualizzazione Presentazione durante la presentazione. </a:t>
            </a:r>
          </a:p>
          <a:p>
            <a:pPr lvl="0">
              <a:buFontTx/>
              <a:buNone/>
            </a:pPr>
            <a:r>
              <a:rPr lang="it-IT" sz="1200" dirty="0" smtClean="0"/>
              <a:t>Valutare con attenzione le dimensioni dei caratteri, importanti per l'accessibilità, la visibilità, la registrazione video e la produzione online.</a:t>
            </a:r>
          </a:p>
          <a:p>
            <a:pPr lvl="0"/>
            <a:endParaRPr lang="it-IT" sz="1200" dirty="0" smtClean="0"/>
          </a:p>
          <a:p>
            <a:pPr lvl="0">
              <a:buFontTx/>
              <a:buNone/>
            </a:pPr>
            <a:r>
              <a:rPr lang="it-IT" sz="1200" b="1" dirty="0" smtClean="0"/>
              <a:t>Colori coordinati </a:t>
            </a:r>
          </a:p>
          <a:p>
            <a:pPr lvl="0">
              <a:buFontTx/>
              <a:buNone/>
            </a:pPr>
            <a:r>
              <a:rPr lang="it-IT" sz="1200" dirty="0" smtClean="0"/>
              <a:t>Prestare particolare attenzione ai grafici, ai diagrammi e alle caselle di testo.</a:t>
            </a:r>
            <a:r>
              <a:rPr lang="it-IT" sz="1200" baseline="0" dirty="0" smtClean="0"/>
              <a:t> </a:t>
            </a:r>
            <a:endParaRPr lang="it-IT" sz="1200" dirty="0" smtClean="0"/>
          </a:p>
          <a:p>
            <a:pPr lvl="0"/>
            <a:r>
              <a:rPr lang="it-IT" sz="1200" dirty="0" smtClean="0"/>
              <a:t>Tenere presente che i partecipanti eseguiranno la stampa in bianco e nero o </a:t>
            </a:r>
            <a:r>
              <a:rPr lang="it-IT" sz="1200" dirty="0" err="1" smtClean="0"/>
              <a:t>in gradazioni di grigio</a:t>
            </a:r>
            <a:r>
              <a:rPr lang="it-IT" sz="1200" dirty="0" smtClean="0"/>
              <a:t>. Eseguire una stampa di prova per assicurarsi che i colori risultino comunque efficaci e chiari in una stampa in solo bianco e nero e </a:t>
            </a:r>
            <a:r>
              <a:rPr lang="it-IT" sz="1200" dirty="0" err="1" smtClean="0"/>
              <a:t>in gradazioni di grigio</a:t>
            </a:r>
            <a:r>
              <a:rPr lang="it-IT" sz="1200" dirty="0" smtClean="0"/>
              <a:t>.</a:t>
            </a:r>
          </a:p>
          <a:p>
            <a:pPr lvl="0">
              <a:buFontTx/>
              <a:buNone/>
            </a:pPr>
            <a:endParaRPr lang="it-IT" sz="1200" dirty="0" smtClean="0"/>
          </a:p>
          <a:p>
            <a:pPr lvl="0">
              <a:buFontTx/>
              <a:buNone/>
            </a:pPr>
            <a:r>
              <a:rPr lang="it-IT" sz="1200" b="1" dirty="0" smtClean="0"/>
              <a:t>Grafica, tabelle e grafici</a:t>
            </a:r>
          </a:p>
          <a:p>
            <a:pPr lvl="0"/>
            <a:r>
              <a:rPr lang="it-IT" sz="1200" dirty="0" smtClean="0"/>
              <a:t>Scegliere la semplicità: se possibile utilizzare stili e colori coerenti, che non rappresentino elementi di distrazione.</a:t>
            </a:r>
          </a:p>
          <a:p>
            <a:pPr lvl="0"/>
            <a:r>
              <a:rPr lang="it-IT" sz="1200" dirty="0" smtClean="0"/>
              <a:t>Assegnare un'etichetta a tutti i grafici e a tutte le tabelle.</a:t>
            </a:r>
          </a:p>
          <a:p>
            <a:endParaRPr lang="it-IT" dirty="0" smtClean="0"/>
          </a:p>
          <a:p>
            <a:endParaRPr lang="it-IT" dirty="0" smtClean="0"/>
          </a:p>
          <a:p>
            <a:endParaRPr lang="it-IT" dirty="0"/>
          </a:p>
        </p:txBody>
      </p:sp>
      <p:sp>
        <p:nvSpPr>
          <p:cNvPr id="4" name="Slide Number Placeholder 3"/>
          <p:cNvSpPr>
            <a:spLocks noGrp="1"/>
          </p:cNvSpPr>
          <p:nvPr>
            <p:ph type="sldNum" sz="quarter" idx="10"/>
          </p:nvPr>
        </p:nvSpPr>
        <p:spPr/>
        <p:txBody>
          <a:bodyPr/>
          <a:lstStyle/>
          <a:p>
            <a:fld id="{EC6EAC7D-5A89-47C2-8ABA-56C9C2DEF7A4}"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lang="it-IT"/>
            </a:pPr>
            <a:r>
              <a:rPr lang="it-IT" b="0" dirty="0" smtClean="0"/>
              <a:t>Quali</a:t>
            </a:r>
            <a:r>
              <a:rPr lang="it-IT" b="0" baseline="0" dirty="0" smtClean="0"/>
              <a:t> conoscenze avranno acquisito i partecipanti al termine della formazione?</a:t>
            </a:r>
            <a:r>
              <a:rPr lang="it-IT" dirty="0" smtClean="0"/>
              <a:t> Descrivere brevemente i singoli obiettivi e i vantaggi</a:t>
            </a:r>
            <a:r>
              <a:rPr lang="it-IT" baseline="0" dirty="0" smtClean="0"/>
              <a:t> </a:t>
            </a:r>
            <a:r>
              <a:rPr lang="it-IT" dirty="0" smtClean="0"/>
              <a:t>che potranno trarre i partecipanti</a:t>
            </a:r>
            <a:r>
              <a:rPr lang="it-IT" baseline="0" dirty="0" smtClean="0"/>
              <a:t> dalla presentazione.</a:t>
            </a:r>
            <a:endParaRPr lang="it-IT" dirty="0" smtClean="0"/>
          </a:p>
        </p:txBody>
      </p:sp>
      <p:sp>
        <p:nvSpPr>
          <p:cNvPr id="4" name="Slide Number Placeholder 3"/>
          <p:cNvSpPr>
            <a:spLocks noGrp="1"/>
          </p:cNvSpPr>
          <p:nvPr>
            <p:ph type="sldNum" sz="quarter" idx="10"/>
          </p:nvPr>
        </p:nvSpPr>
        <p:spPr/>
        <p:txBody>
          <a:bodyPr/>
          <a:lstStyle/>
          <a:p>
            <a:fld id="{EC6EAC7D-5A89-47C2-8ABA-56C9C2DEF7A4}" type="slidenum">
              <a:rPr lang="it-IT" smtClean="0"/>
              <a:pPr/>
              <a:t>10</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it-IT" dirty="0" smtClean="0"/>
              <a:t>Iniziare con una breve panoramica della presentazione.</a:t>
            </a:r>
            <a:r>
              <a:rPr lang="it-IT" baseline="0" dirty="0" smtClean="0"/>
              <a:t> D</a:t>
            </a:r>
            <a:r>
              <a:rPr lang="it-IT" dirty="0" smtClean="0"/>
              <a:t>escrivere lo scopo principale della presentazione e i motivi per cui è importante.</a:t>
            </a:r>
          </a:p>
          <a:p>
            <a:pPr>
              <a:lnSpc>
                <a:spcPct val="80000"/>
              </a:lnSpc>
            </a:pPr>
            <a:r>
              <a:rPr lang="it-IT" dirty="0" smtClean="0"/>
              <a:t>Introdurre gli argomenti principali.</a:t>
            </a:r>
          </a:p>
          <a:p>
            <a:r>
              <a:rPr lang="it-IT" dirty="0" smtClean="0"/>
              <a:t>Per consentire sempre ai partecipanti di orientarsi, è</a:t>
            </a:r>
            <a:r>
              <a:rPr lang="it-IT" baseline="0" dirty="0" smtClean="0"/>
              <a:t> possibile </a:t>
            </a:r>
            <a:r>
              <a:rPr lang="it-IT" dirty="0" smtClean="0"/>
              <a:t>ripetere questa diapositiva introduttiva all'interno della presentazione, evidenziando il particolare argomento che verrà illustrato nelle diapositive successive.</a:t>
            </a:r>
          </a:p>
        </p:txBody>
      </p:sp>
      <p:sp>
        <p:nvSpPr>
          <p:cNvPr id="4" name="Slide Number Placeholder 3"/>
          <p:cNvSpPr>
            <a:spLocks noGrp="1"/>
          </p:cNvSpPr>
          <p:nvPr>
            <p:ph type="sldNum" sz="quarter" idx="10"/>
          </p:nvPr>
        </p:nvSpPr>
        <p:spPr/>
        <p:txBody>
          <a:bodyPr/>
          <a:lstStyle/>
          <a:p>
            <a:fld id="{EC6EAC7D-5A89-47C2-8ABA-56C9C2DEF7A4}" type="slidenum">
              <a:rPr lang="it-IT" smtClean="0"/>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it-IT"/>
            </a:pPr>
            <a:r>
              <a:rPr lang="it-IT" sz="1200" dirty="0" smtClean="0"/>
              <a:t>Questa è un'altra opzione</a:t>
            </a:r>
            <a:r>
              <a:rPr lang="it-IT" sz="1200" baseline="0" dirty="0" smtClean="0"/>
              <a:t> per creare diapositive introduttive che utilizzano transizioni.</a:t>
            </a:r>
            <a:endParaRPr lang="it-IT" sz="1200" dirty="0" smtClean="0"/>
          </a:p>
          <a:p>
            <a:endParaRPr lang="it-IT" dirty="0"/>
          </a:p>
        </p:txBody>
      </p:sp>
      <p:sp>
        <p:nvSpPr>
          <p:cNvPr id="4" name="Slide Number Placeholder 3"/>
          <p:cNvSpPr>
            <a:spLocks noGrp="1"/>
          </p:cNvSpPr>
          <p:nvPr>
            <p:ph type="sldNum" sz="quarter" idx="10"/>
          </p:nvPr>
        </p:nvSpPr>
        <p:spPr/>
        <p:txBody>
          <a:bodyPr/>
          <a:lstStyle/>
          <a:p>
            <a:fld id="{75693FD4-8F83-4EF7-AC3F-0DC0388986B0}" type="slidenum">
              <a:rPr lang="it-IT" smtClean="0"/>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fld id="{75693FD4-8F83-4EF7-AC3F-0DC0388986B0}" type="slidenum">
              <a:rPr lang="it-IT" smtClean="0"/>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fld id="{75693FD4-8F83-4EF7-AC3F-0DC0388986B0}" type="slidenum">
              <a:rPr lang="it-IT" smtClean="0"/>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fld id="{75693FD4-8F83-4EF7-AC3F-0DC0388986B0}" type="slidenum">
              <a:rPr lang="it-IT" smtClean="0"/>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fld id="{75693FD4-8F83-4EF7-AC3F-0DC0388986B0}" type="slidenum">
              <a:rPr lang="it-IT" smtClean="0"/>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fld id="{75693FD4-8F83-4EF7-AC3F-0DC0388986B0}" type="slidenum">
              <a:rPr lang="it-IT" smtClean="0"/>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spcCol="182880">
            <a:noAutofit/>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lang="it-IT"/>
            </a:pPr>
            <a:r>
              <a:rPr lang="it-IT" sz="1200" dirty="0" smtClean="0"/>
              <a:t>Questa è un'altra opzione</a:t>
            </a:r>
            <a:r>
              <a:rPr lang="it-IT" sz="1200" baseline="0" dirty="0" smtClean="0"/>
              <a:t> per creare una diapositiva introduttiva.</a:t>
            </a:r>
            <a:endParaRPr lang="it-IT" sz="1200" dirty="0" smtClean="0"/>
          </a:p>
          <a:p>
            <a:pPr marL="228600" indent="-228600">
              <a:buFont typeface="+mj-lt"/>
              <a:buNone/>
            </a:pPr>
            <a:endParaRPr lang="it-IT" sz="1200" dirty="0"/>
          </a:p>
        </p:txBody>
      </p:sp>
      <p:sp>
        <p:nvSpPr>
          <p:cNvPr id="5" name="Slide Image Placeholder 4"/>
          <p:cNvSpPr>
            <a:spLocks noGrp="1" noRot="1" noChangeAspect="1"/>
          </p:cNvSpPr>
          <p:nvPr>
            <p:ph type="sldImg"/>
          </p:nvPr>
        </p:nvSpPr>
        <p:spPr>
          <a:xfrm>
            <a:off x="539750" y="503238"/>
            <a:ext cx="3143250" cy="2359025"/>
          </a:xfr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eaLnBrk="1" latinLnBrk="0" hangingPunct="1">
              <a:defRPr kumimoji="0" lang="it-IT" b="1" cap="small" baseline="0">
                <a:solidFill>
                  <a:srgbClr val="003300"/>
                </a:solidFill>
              </a:defRPr>
            </a:lvl1pPr>
          </a:lstStyle>
          <a:p>
            <a:r>
              <a:rPr kumimoji="0" lang="it-IT"/>
              <a:t>Fare clic per modificare lo stile del titolo</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eaLnBrk="1" latinLnBrk="0" hangingPunct="1">
              <a:buNone/>
              <a:defRPr kumimoji="0" lang="it-IT" sz="2000" b="0">
                <a:solidFill>
                  <a:schemeClr val="tx1"/>
                </a:solidFill>
                <a:latin typeface="Georgia" pitchFamily="18" charset="0"/>
              </a:defRPr>
            </a:lvl1pPr>
            <a:lvl2pPr marL="457200" indent="0" algn="ctr" eaLnBrk="1" latinLnBrk="0" hangingPunct="1">
              <a:buNone/>
              <a:defRPr kumimoji="0" lang="it-IT">
                <a:solidFill>
                  <a:schemeClr val="tx1">
                    <a:tint val="75000"/>
                  </a:schemeClr>
                </a:solidFill>
              </a:defRPr>
            </a:lvl2pPr>
            <a:lvl3pPr marL="914400" indent="0" algn="ctr" eaLnBrk="1" latinLnBrk="0" hangingPunct="1">
              <a:buNone/>
              <a:defRPr kumimoji="0" lang="it-IT">
                <a:solidFill>
                  <a:schemeClr val="tx1">
                    <a:tint val="75000"/>
                  </a:schemeClr>
                </a:solidFill>
              </a:defRPr>
            </a:lvl3pPr>
            <a:lvl4pPr marL="1371600" indent="0" algn="ctr" eaLnBrk="1" latinLnBrk="0" hangingPunct="1">
              <a:buNone/>
              <a:defRPr kumimoji="0" lang="it-IT">
                <a:solidFill>
                  <a:schemeClr val="tx1">
                    <a:tint val="75000"/>
                  </a:schemeClr>
                </a:solidFill>
              </a:defRPr>
            </a:lvl4pPr>
            <a:lvl5pPr marL="1828800" indent="0" algn="ctr" eaLnBrk="1" latinLnBrk="0" hangingPunct="1">
              <a:buNone/>
              <a:defRPr kumimoji="0" lang="it-IT">
                <a:solidFill>
                  <a:schemeClr val="tx1">
                    <a:tint val="75000"/>
                  </a:schemeClr>
                </a:solidFill>
              </a:defRPr>
            </a:lvl5pPr>
            <a:lvl6pPr marL="2286000" indent="0" algn="ctr" eaLnBrk="1" latinLnBrk="0" hangingPunct="1">
              <a:buNone/>
              <a:defRPr kumimoji="0" lang="it-IT">
                <a:solidFill>
                  <a:schemeClr val="tx1">
                    <a:tint val="75000"/>
                  </a:schemeClr>
                </a:solidFill>
              </a:defRPr>
            </a:lvl6pPr>
            <a:lvl7pPr marL="2743200" indent="0" algn="ctr" eaLnBrk="1" latinLnBrk="0" hangingPunct="1">
              <a:buNone/>
              <a:defRPr kumimoji="0" lang="it-IT">
                <a:solidFill>
                  <a:schemeClr val="tx1">
                    <a:tint val="75000"/>
                  </a:schemeClr>
                </a:solidFill>
              </a:defRPr>
            </a:lvl7pPr>
            <a:lvl8pPr marL="3200400" indent="0" algn="ctr" eaLnBrk="1" latinLnBrk="0" hangingPunct="1">
              <a:buNone/>
              <a:defRPr kumimoji="0" lang="it-IT">
                <a:solidFill>
                  <a:schemeClr val="tx1">
                    <a:tint val="75000"/>
                  </a:schemeClr>
                </a:solidFill>
              </a:defRPr>
            </a:lvl8pPr>
            <a:lvl9pPr marL="3657600" indent="0" algn="ctr" eaLnBrk="1" latinLnBrk="0" hangingPunct="1">
              <a:buNone/>
              <a:defRPr kumimoji="0" lang="it-IT">
                <a:solidFill>
                  <a:schemeClr val="tx1">
                    <a:tint val="75000"/>
                  </a:schemeClr>
                </a:solidFill>
              </a:defRPr>
            </a:lvl9pPr>
          </a:lstStyle>
          <a:p>
            <a:pPr eaLnBrk="1" latinLnBrk="0" hangingPunct="1"/>
            <a:r>
              <a:rPr lang="it-IT" smtClean="0"/>
              <a:t>Fare clic per modificare lo stile del sottotitolo dello schema</a:t>
            </a:r>
            <a:endParaRPr/>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eaLnBrk="1" latinLnBrk="0" hangingPunct="1">
              <a:buNone/>
              <a:defRPr kumimoji="0" lang="it-IT" sz="2000" baseline="0"/>
            </a:lvl1pPr>
          </a:lstStyle>
          <a:p>
            <a:r>
              <a:rPr kumimoji="0" lang="it-IT"/>
              <a:t>Logo aziendale</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it-IT" smtClean="0"/>
              <a:t>Fare clic per modificare lo stile del titolo</a:t>
            </a:r>
            <a:endParaRPr/>
          </a:p>
        </p:txBody>
      </p:sp>
      <p:sp>
        <p:nvSpPr>
          <p:cNvPr id="3" name="Date Placeholder 2"/>
          <p:cNvSpPr>
            <a:spLocks noGrp="1"/>
          </p:cNvSpPr>
          <p:nvPr>
            <p:ph type="dt" sz="half" idx="10"/>
          </p:nvPr>
        </p:nvSpPr>
        <p:spPr/>
        <p:txBody>
          <a:bodyPr/>
          <a:lstStyle/>
          <a:p>
            <a:fld id="{757B281C-5159-4971-8228-52B9A72E9ED2}" type="datetimeFigureOut">
              <a:pPr/>
              <a:t>08/01/2016</a:t>
            </a:fld>
            <a:endParaRPr kumimoji="0" lang="it-IT"/>
          </a:p>
        </p:txBody>
      </p:sp>
      <p:sp>
        <p:nvSpPr>
          <p:cNvPr id="4" name="Footer Placeholder 3"/>
          <p:cNvSpPr>
            <a:spLocks noGrp="1"/>
          </p:cNvSpPr>
          <p:nvPr>
            <p:ph type="ftr" sz="quarter" idx="11"/>
          </p:nvPr>
        </p:nvSpPr>
        <p:spPr/>
        <p:txBody>
          <a:bodyPr/>
          <a:lstStyle/>
          <a:p>
            <a:endParaRPr kumimoji="0" lang="it-IT"/>
          </a:p>
        </p:txBody>
      </p:sp>
      <p:sp>
        <p:nvSpPr>
          <p:cNvPr id="5" name="Slide Number Placeholder 4"/>
          <p:cNvSpPr>
            <a:spLocks noGrp="1"/>
          </p:cNvSpPr>
          <p:nvPr>
            <p:ph type="sldNum" sz="quarter" idx="12"/>
          </p:nvPr>
        </p:nvSpPr>
        <p:spPr/>
        <p:txBody>
          <a:bodyPr/>
          <a:lstStyle/>
          <a:p>
            <a:fld id="{33D6E5A2-EC83-451F-A719-9AC1370DD5CF}" type="slidenum">
              <a:pPr/>
              <a:t>‹N›</a:t>
            </a:fld>
            <a:endParaRPr kumimoji="0" lang="it-IT"/>
          </a:p>
        </p:txBody>
      </p:sp>
    </p:spTree>
  </p:cSld>
  <p:clrMapOvr>
    <a:masterClrMapping/>
  </p:clrMapOvr>
  <p:transition spd="slow">
    <p:wipe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pPr/>
              <a:t>08/01/2016</a:t>
            </a:fld>
            <a:endParaRPr kumimoji="0" lang="it-IT"/>
          </a:p>
        </p:txBody>
      </p:sp>
      <p:sp>
        <p:nvSpPr>
          <p:cNvPr id="3" name="Footer Placeholder 2"/>
          <p:cNvSpPr>
            <a:spLocks noGrp="1"/>
          </p:cNvSpPr>
          <p:nvPr>
            <p:ph type="ftr" sz="quarter" idx="11"/>
          </p:nvPr>
        </p:nvSpPr>
        <p:spPr/>
        <p:txBody>
          <a:bodyPr/>
          <a:lstStyle/>
          <a:p>
            <a:endParaRPr kumimoji="0" lang="it-IT"/>
          </a:p>
        </p:txBody>
      </p:sp>
      <p:sp>
        <p:nvSpPr>
          <p:cNvPr id="4" name="Slide Number Placeholder 3"/>
          <p:cNvSpPr>
            <a:spLocks noGrp="1"/>
          </p:cNvSpPr>
          <p:nvPr>
            <p:ph type="sldNum" sz="quarter" idx="12"/>
          </p:nvPr>
        </p:nvSpPr>
        <p:spPr/>
        <p:txBody>
          <a:bodyPr/>
          <a:lstStyle/>
          <a:p>
            <a:fld id="{33D6E5A2-EC83-451F-A719-9AC1370DD5CF}" type="slidenum">
              <a:pPr/>
              <a:t>‹N›</a:t>
            </a:fld>
            <a:endParaRPr kumimoji="0" lang="it-IT"/>
          </a:p>
        </p:txBody>
      </p:sp>
    </p:spTree>
  </p:cSld>
  <p:clrMapOvr>
    <a:masterClrMapping/>
  </p:clrMapOvr>
  <p:transition spd="slow">
    <p:wipe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olo sfondo">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pPr/>
              <a:t>08/01/2016</a:t>
            </a:fld>
            <a:endParaRPr kumimoji="0" lang="it-IT"/>
          </a:p>
        </p:txBody>
      </p:sp>
      <p:sp>
        <p:nvSpPr>
          <p:cNvPr id="4" name="Footer Placeholder 4"/>
          <p:cNvSpPr>
            <a:spLocks noGrp="1"/>
          </p:cNvSpPr>
          <p:nvPr>
            <p:ph type="ftr" sz="quarter" idx="11"/>
          </p:nvPr>
        </p:nvSpPr>
        <p:spPr>
          <a:xfrm>
            <a:off x="3352800" y="6356350"/>
            <a:ext cx="2895600" cy="365125"/>
          </a:xfrm>
        </p:spPr>
        <p:txBody>
          <a:bodyPr/>
          <a:lstStyle/>
          <a:p>
            <a:endParaRPr kumimoji="0" lang="it-IT"/>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pPr/>
              <a:t>‹N›</a:t>
            </a:fld>
            <a:endParaRPr kumimoji="0" lang="it-IT"/>
          </a:p>
        </p:txBody>
      </p:sp>
    </p:spTree>
  </p:cSld>
  <p:clrMapOvr>
    <a:masterClrMapping/>
  </p:clrMapOvr>
  <p:transition spd="slow">
    <p:wipe di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Intestazione sezion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eaLnBrk="1" latinLnBrk="0" hangingPunct="1">
              <a:defRPr kumimoji="0" lang="it-IT" sz="4000" b="1" cap="small" baseline="0">
                <a:solidFill>
                  <a:srgbClr val="003300"/>
                </a:solidFill>
              </a:defRPr>
            </a:lvl1pPr>
          </a:lstStyle>
          <a:p>
            <a:r>
              <a:rPr kumimoji="0" lang="it-IT"/>
              <a:t>Fare clic per modificare lo stile del titolo</a:t>
            </a:r>
          </a:p>
        </p:txBody>
      </p:sp>
      <p:sp>
        <p:nvSpPr>
          <p:cNvPr id="4" name="Date Placeholder 3"/>
          <p:cNvSpPr>
            <a:spLocks noGrp="1"/>
          </p:cNvSpPr>
          <p:nvPr>
            <p:ph type="dt" sz="half" idx="10"/>
          </p:nvPr>
        </p:nvSpPr>
        <p:spPr/>
        <p:txBody>
          <a:bodyPr/>
          <a:lstStyle/>
          <a:p>
            <a:fld id="{757B281C-5159-4971-8228-52B9A72E9ED2}" type="datetimeFigureOut">
              <a:pPr/>
              <a:t>08/01/2016</a:t>
            </a:fld>
            <a:endParaRPr kumimoji="0" lang="it-IT"/>
          </a:p>
        </p:txBody>
      </p:sp>
      <p:sp>
        <p:nvSpPr>
          <p:cNvPr id="5" name="Footer Placeholder 4"/>
          <p:cNvSpPr>
            <a:spLocks noGrp="1"/>
          </p:cNvSpPr>
          <p:nvPr>
            <p:ph type="ftr" sz="quarter" idx="11"/>
          </p:nvPr>
        </p:nvSpPr>
        <p:spPr/>
        <p:txBody>
          <a:bodyPr/>
          <a:lstStyle/>
          <a:p>
            <a:endParaRPr kumimoji="0" lang="it-IT"/>
          </a:p>
        </p:txBody>
      </p:sp>
      <p:sp>
        <p:nvSpPr>
          <p:cNvPr id="6" name="Slide Number Placeholder 5"/>
          <p:cNvSpPr>
            <a:spLocks noGrp="1"/>
          </p:cNvSpPr>
          <p:nvPr>
            <p:ph type="sldNum" sz="quarter" idx="12"/>
          </p:nvPr>
        </p:nvSpPr>
        <p:spPr/>
        <p:txBody>
          <a:bodyPr/>
          <a:lstStyle/>
          <a:p>
            <a:fld id="{33D6E5A2-EC83-451F-A719-9AC1370DD5CF}" type="slidenum">
              <a:pPr/>
              <a:t>‹N›</a:t>
            </a:fld>
            <a:endParaRPr kumimoji="0" lang="it-IT"/>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eaLnBrk="1" latinLnBrk="0" hangingPunct="1">
              <a:buNone/>
              <a:defRPr kumimoji="0" lang="it-IT" sz="1800"/>
            </a:lvl1pPr>
          </a:lstStyle>
          <a:p>
            <a:r>
              <a:rPr kumimoji="0" lang="it-IT"/>
              <a:t>Logo aziendale</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eaLnBrk="1" latinLnBrk="0" hangingPunct="1">
              <a:defRPr kumimoji="0" lang="it-IT"/>
            </a:lvl1pPr>
          </a:lstStyle>
          <a:p>
            <a:r>
              <a:rPr kumimoji="0" lang="it-IT"/>
              <a:t>Fare clic per modificare lo stile del titolo</a:t>
            </a:r>
          </a:p>
        </p:txBody>
      </p:sp>
      <p:sp>
        <p:nvSpPr>
          <p:cNvPr id="3" name="Content Placeholder 2"/>
          <p:cNvSpPr>
            <a:spLocks noGrp="1"/>
          </p:cNvSpPr>
          <p:nvPr>
            <p:ph idx="1"/>
          </p:nvPr>
        </p:nvSpPr>
        <p:spPr>
          <a:xfrm>
            <a:off x="762000" y="1596413"/>
            <a:ext cx="8077200" cy="4297363"/>
          </a:xfrm>
        </p:spPr>
        <p:txBody>
          <a:bodyPr>
            <a:normAutofit/>
          </a:bodyPr>
          <a:lstStyle>
            <a:lvl1pPr eaLnBrk="1" latinLnBrk="0" hangingPunct="1">
              <a:defRPr kumimoji="0" lang="it-IT" sz="3200">
                <a:latin typeface="+mn-lt"/>
              </a:defRPr>
            </a:lvl1pPr>
            <a:lvl2pPr eaLnBrk="1" latinLnBrk="0" hangingPunct="1">
              <a:defRPr kumimoji="0" lang="it-IT" sz="2800">
                <a:latin typeface="+mn-lt"/>
              </a:defRPr>
            </a:lvl2pPr>
            <a:lvl3pPr eaLnBrk="1" latinLnBrk="0" hangingPunct="1">
              <a:defRPr kumimoji="0" lang="it-IT" sz="2400">
                <a:latin typeface="+mn-lt"/>
              </a:defRPr>
            </a:lvl3pPr>
            <a:lvl4pPr eaLnBrk="1" latinLnBrk="0" hangingPunct="1">
              <a:defRPr kumimoji="0" lang="it-IT" sz="2400">
                <a:latin typeface="+mn-lt"/>
              </a:defRPr>
            </a:lvl4pPr>
            <a:lvl5pPr eaLnBrk="1" latinLnBrk="0" hangingPunct="1">
              <a:defRPr kumimoji="0" lang="it-IT" sz="2400">
                <a:latin typeface="+mn-lt"/>
              </a:defRPr>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a:p>
        </p:txBody>
      </p:sp>
      <p:sp>
        <p:nvSpPr>
          <p:cNvPr id="4" name="Date Placeholder 3"/>
          <p:cNvSpPr>
            <a:spLocks noGrp="1"/>
          </p:cNvSpPr>
          <p:nvPr>
            <p:ph type="dt" sz="half" idx="10"/>
          </p:nvPr>
        </p:nvSpPr>
        <p:spPr/>
        <p:txBody>
          <a:bodyPr/>
          <a:lstStyle/>
          <a:p>
            <a:fld id="{757B281C-5159-4971-8228-52B9A72E9ED2}" type="datetimeFigureOut">
              <a:pPr/>
              <a:t>08/01/2016</a:t>
            </a:fld>
            <a:endParaRPr kumimoji="0" lang="it-IT"/>
          </a:p>
        </p:txBody>
      </p:sp>
      <p:sp>
        <p:nvSpPr>
          <p:cNvPr id="5" name="Footer Placeholder 4"/>
          <p:cNvSpPr>
            <a:spLocks noGrp="1"/>
          </p:cNvSpPr>
          <p:nvPr>
            <p:ph type="ftr" sz="quarter" idx="11"/>
          </p:nvPr>
        </p:nvSpPr>
        <p:spPr/>
        <p:txBody>
          <a:bodyPr/>
          <a:lstStyle/>
          <a:p>
            <a:endParaRPr kumimoji="0" lang="it-IT"/>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pPr/>
              <a:t>‹N›</a:t>
            </a:fld>
            <a:endParaRPr kumimoji="0" lang="it-IT"/>
          </a:p>
        </p:txBody>
      </p:sp>
    </p:spTree>
  </p:cSld>
  <p:clrMapOvr>
    <a:masterClrMapping/>
  </p:clrMapOvr>
  <p:transition spd="slow">
    <p:wipe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it-IT" smtClean="0"/>
              <a:t>Fare clic per modificare lo stile del titolo</a:t>
            </a:r>
            <a:endParaRPr/>
          </a:p>
        </p:txBody>
      </p:sp>
      <p:sp>
        <p:nvSpPr>
          <p:cNvPr id="3" name="Content Placeholder 2"/>
          <p:cNvSpPr>
            <a:spLocks noGrp="1"/>
          </p:cNvSpPr>
          <p:nvPr>
            <p:ph sz="half" idx="1"/>
          </p:nvPr>
        </p:nvSpPr>
        <p:spPr>
          <a:xfrm>
            <a:off x="685800" y="1600200"/>
            <a:ext cx="4038600" cy="4525963"/>
          </a:xfrm>
        </p:spPr>
        <p:txBody>
          <a:bodyPr/>
          <a:lstStyle>
            <a:lvl1pPr eaLnBrk="1" latinLnBrk="0" hangingPunct="1">
              <a:defRPr kumimoji="0" lang="it-IT" sz="2800"/>
            </a:lvl1pPr>
            <a:lvl2pPr eaLnBrk="1" latinLnBrk="0" hangingPunct="1">
              <a:defRPr kumimoji="0" lang="it-IT" sz="2400"/>
            </a:lvl2pPr>
            <a:lvl3pPr eaLnBrk="1" latinLnBrk="0" hangingPunct="1">
              <a:defRPr kumimoji="0" lang="it-IT" sz="2000"/>
            </a:lvl3pPr>
            <a:lvl4pPr eaLnBrk="1" latinLnBrk="0" hangingPunct="1">
              <a:defRPr kumimoji="0" lang="it-IT" sz="1800"/>
            </a:lvl4pPr>
            <a:lvl5pPr eaLnBrk="1" latinLnBrk="0" hangingPunct="1">
              <a:defRPr kumimoji="0" lang="it-IT" sz="1800"/>
            </a:lvl5pPr>
            <a:lvl6pPr eaLnBrk="1" latinLnBrk="0" hangingPunct="1">
              <a:defRPr kumimoji="0" lang="it-IT" sz="1800"/>
            </a:lvl6pPr>
            <a:lvl7pPr eaLnBrk="1" latinLnBrk="0" hangingPunct="1">
              <a:defRPr kumimoji="0" lang="it-IT" sz="1800"/>
            </a:lvl7pPr>
            <a:lvl8pPr eaLnBrk="1" latinLnBrk="0" hangingPunct="1">
              <a:defRPr kumimoji="0" lang="it-IT" sz="1800"/>
            </a:lvl8pPr>
            <a:lvl9pPr eaLnBrk="1" latinLnBrk="0" hangingPunct="1">
              <a:defRPr kumimoji="0" lang="it-IT" sz="1800"/>
            </a:lvl9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a:p>
        </p:txBody>
      </p:sp>
      <p:sp>
        <p:nvSpPr>
          <p:cNvPr id="4" name="Content Placeholder 3"/>
          <p:cNvSpPr>
            <a:spLocks noGrp="1"/>
          </p:cNvSpPr>
          <p:nvPr>
            <p:ph sz="half" idx="2"/>
          </p:nvPr>
        </p:nvSpPr>
        <p:spPr>
          <a:xfrm>
            <a:off x="4876800" y="1600200"/>
            <a:ext cx="4038600" cy="4525963"/>
          </a:xfrm>
        </p:spPr>
        <p:txBody>
          <a:bodyPr/>
          <a:lstStyle>
            <a:lvl1pPr eaLnBrk="1" latinLnBrk="0" hangingPunct="1">
              <a:defRPr kumimoji="0" lang="it-IT" sz="2800"/>
            </a:lvl1pPr>
            <a:lvl2pPr eaLnBrk="1" latinLnBrk="0" hangingPunct="1">
              <a:defRPr kumimoji="0" lang="it-IT" sz="2400"/>
            </a:lvl2pPr>
            <a:lvl3pPr eaLnBrk="1" latinLnBrk="0" hangingPunct="1">
              <a:defRPr kumimoji="0" lang="it-IT" sz="2000"/>
            </a:lvl3pPr>
            <a:lvl4pPr eaLnBrk="1" latinLnBrk="0" hangingPunct="1">
              <a:defRPr kumimoji="0" lang="it-IT" sz="1800"/>
            </a:lvl4pPr>
            <a:lvl5pPr eaLnBrk="1" latinLnBrk="0" hangingPunct="1">
              <a:defRPr kumimoji="0" lang="it-IT" sz="1800"/>
            </a:lvl5pPr>
            <a:lvl6pPr eaLnBrk="1" latinLnBrk="0" hangingPunct="1">
              <a:defRPr kumimoji="0" lang="it-IT" sz="1800"/>
            </a:lvl6pPr>
            <a:lvl7pPr eaLnBrk="1" latinLnBrk="0" hangingPunct="1">
              <a:defRPr kumimoji="0" lang="it-IT" sz="1800"/>
            </a:lvl7pPr>
            <a:lvl8pPr eaLnBrk="1" latinLnBrk="0" hangingPunct="1">
              <a:defRPr kumimoji="0" lang="it-IT" sz="1800"/>
            </a:lvl8pPr>
            <a:lvl9pPr eaLnBrk="1" latinLnBrk="0" hangingPunct="1">
              <a:defRPr kumimoji="0" lang="it-IT" sz="1800"/>
            </a:lvl9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a:p>
        </p:txBody>
      </p:sp>
      <p:sp>
        <p:nvSpPr>
          <p:cNvPr id="5" name="Date Placeholder 4"/>
          <p:cNvSpPr>
            <a:spLocks noGrp="1"/>
          </p:cNvSpPr>
          <p:nvPr>
            <p:ph type="dt" sz="half" idx="10"/>
          </p:nvPr>
        </p:nvSpPr>
        <p:spPr/>
        <p:txBody>
          <a:bodyPr/>
          <a:lstStyle/>
          <a:p>
            <a:fld id="{757B281C-5159-4971-8228-52B9A72E9ED2}" type="datetimeFigureOut">
              <a:pPr/>
              <a:t>08/01/2016</a:t>
            </a:fld>
            <a:endParaRPr kumimoji="0" lang="it-IT"/>
          </a:p>
        </p:txBody>
      </p:sp>
      <p:sp>
        <p:nvSpPr>
          <p:cNvPr id="6" name="Footer Placeholder 5"/>
          <p:cNvSpPr>
            <a:spLocks noGrp="1"/>
          </p:cNvSpPr>
          <p:nvPr>
            <p:ph type="ftr" sz="quarter" idx="11"/>
          </p:nvPr>
        </p:nvSpPr>
        <p:spPr/>
        <p:txBody>
          <a:bodyPr/>
          <a:lstStyle/>
          <a:p>
            <a:endParaRPr kumimoji="0" lang="it-IT"/>
          </a:p>
        </p:txBody>
      </p:sp>
      <p:sp>
        <p:nvSpPr>
          <p:cNvPr id="7" name="Slide Number Placeholder 6"/>
          <p:cNvSpPr>
            <a:spLocks noGrp="1"/>
          </p:cNvSpPr>
          <p:nvPr>
            <p:ph type="sldNum" sz="quarter" idx="12"/>
          </p:nvPr>
        </p:nvSpPr>
        <p:spPr/>
        <p:txBody>
          <a:bodyPr/>
          <a:lstStyle/>
          <a:p>
            <a:fld id="{33D6E5A2-EC83-451F-A719-9AC1370DD5CF}" type="slidenum">
              <a:pPr/>
              <a:t>‹N›</a:t>
            </a:fld>
            <a:endParaRPr kumimoji="0" lang="it-IT"/>
          </a:p>
        </p:txBody>
      </p:sp>
    </p:spTree>
  </p:cSld>
  <p:clrMapOvr>
    <a:masterClrMapping/>
  </p:clrMapOvr>
  <p:transition spd="slow">
    <p:wipe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eaLnBrk="1" latinLnBrk="0" hangingPunct="1">
              <a:defRPr kumimoji="0" lang="it-IT"/>
            </a:lvl1pPr>
          </a:lstStyle>
          <a:p>
            <a:pPr eaLnBrk="1" latinLnBrk="0" hangingPunct="1"/>
            <a:r>
              <a:rPr lang="it-IT" smtClean="0"/>
              <a:t>Fare clic per modificare lo stile del titolo</a:t>
            </a:r>
            <a:endParaRPr/>
          </a:p>
        </p:txBody>
      </p:sp>
      <p:sp>
        <p:nvSpPr>
          <p:cNvPr id="3" name="Text Placeholder 2"/>
          <p:cNvSpPr>
            <a:spLocks noGrp="1"/>
          </p:cNvSpPr>
          <p:nvPr>
            <p:ph type="body" idx="1"/>
          </p:nvPr>
        </p:nvSpPr>
        <p:spPr>
          <a:xfrm>
            <a:off x="685800" y="1535113"/>
            <a:ext cx="4040188" cy="639762"/>
          </a:xfrm>
        </p:spPr>
        <p:txBody>
          <a:bodyPr anchor="b"/>
          <a:lstStyle>
            <a:lvl1pPr marL="0" indent="0" eaLnBrk="1" latinLnBrk="0" hangingPunct="1">
              <a:buNone/>
              <a:defRPr kumimoji="0" lang="it-IT" sz="2400" b="1"/>
            </a:lvl1pPr>
            <a:lvl2pPr marL="457200" indent="0" eaLnBrk="1" latinLnBrk="0" hangingPunct="1">
              <a:buNone/>
              <a:defRPr kumimoji="0" lang="it-IT" sz="2000" b="1"/>
            </a:lvl2pPr>
            <a:lvl3pPr marL="914400" indent="0" eaLnBrk="1" latinLnBrk="0" hangingPunct="1">
              <a:buNone/>
              <a:defRPr kumimoji="0" lang="it-IT" sz="1800" b="1"/>
            </a:lvl3pPr>
            <a:lvl4pPr marL="1371600" indent="0" eaLnBrk="1" latinLnBrk="0" hangingPunct="1">
              <a:buNone/>
              <a:defRPr kumimoji="0" lang="it-IT" sz="1600" b="1"/>
            </a:lvl4pPr>
            <a:lvl5pPr marL="1828800" indent="0" eaLnBrk="1" latinLnBrk="0" hangingPunct="1">
              <a:buNone/>
              <a:defRPr kumimoji="0" lang="it-IT" sz="1600" b="1"/>
            </a:lvl5pPr>
            <a:lvl6pPr marL="2286000" indent="0" eaLnBrk="1" latinLnBrk="0" hangingPunct="1">
              <a:buNone/>
              <a:defRPr kumimoji="0" lang="it-IT" sz="1600" b="1"/>
            </a:lvl6pPr>
            <a:lvl7pPr marL="2743200" indent="0" eaLnBrk="1" latinLnBrk="0" hangingPunct="1">
              <a:buNone/>
              <a:defRPr kumimoji="0" lang="it-IT" sz="1600" b="1"/>
            </a:lvl7pPr>
            <a:lvl8pPr marL="3200400" indent="0" eaLnBrk="1" latinLnBrk="0" hangingPunct="1">
              <a:buNone/>
              <a:defRPr kumimoji="0" lang="it-IT" sz="1600" b="1"/>
            </a:lvl8pPr>
            <a:lvl9pPr marL="3657600" indent="0" eaLnBrk="1" latinLnBrk="0" hangingPunct="1">
              <a:buNone/>
              <a:defRPr kumimoji="0" lang="it-IT" sz="1600" b="1"/>
            </a:lvl9pPr>
          </a:lstStyle>
          <a:p>
            <a:pPr lvl="0" eaLnBrk="1" latinLnBrk="0" hangingPunct="1"/>
            <a:r>
              <a:rPr lang="it-IT" smtClean="0"/>
              <a:t>Fare clic per modificare stili del testo dello schema</a:t>
            </a:r>
          </a:p>
        </p:txBody>
      </p:sp>
      <p:sp>
        <p:nvSpPr>
          <p:cNvPr id="4" name="Content Placeholder 3"/>
          <p:cNvSpPr>
            <a:spLocks noGrp="1"/>
          </p:cNvSpPr>
          <p:nvPr>
            <p:ph sz="half" idx="2"/>
          </p:nvPr>
        </p:nvSpPr>
        <p:spPr>
          <a:xfrm>
            <a:off x="685800" y="2174875"/>
            <a:ext cx="4040188" cy="3951288"/>
          </a:xfrm>
        </p:spPr>
        <p:txBody>
          <a:bodyPr/>
          <a:lstStyle>
            <a:lvl1pPr eaLnBrk="1" latinLnBrk="0" hangingPunct="1">
              <a:defRPr kumimoji="0" lang="it-IT" sz="2400"/>
            </a:lvl1pPr>
            <a:lvl2pPr eaLnBrk="1" latinLnBrk="0" hangingPunct="1">
              <a:defRPr kumimoji="0" lang="it-IT" sz="2000"/>
            </a:lvl2pPr>
            <a:lvl3pPr eaLnBrk="1" latinLnBrk="0" hangingPunct="1">
              <a:defRPr kumimoji="0" lang="it-IT" sz="1800"/>
            </a:lvl3pPr>
            <a:lvl4pPr eaLnBrk="1" latinLnBrk="0" hangingPunct="1">
              <a:defRPr kumimoji="0" lang="it-IT" sz="1600"/>
            </a:lvl4pPr>
            <a:lvl5pPr eaLnBrk="1" latinLnBrk="0" hangingPunct="1">
              <a:defRPr kumimoji="0" lang="it-IT" sz="1600"/>
            </a:lvl5pPr>
            <a:lvl6pPr eaLnBrk="1" latinLnBrk="0" hangingPunct="1">
              <a:defRPr kumimoji="0" lang="it-IT" sz="1600"/>
            </a:lvl6pPr>
            <a:lvl7pPr eaLnBrk="1" latinLnBrk="0" hangingPunct="1">
              <a:defRPr kumimoji="0" lang="it-IT" sz="1600"/>
            </a:lvl7pPr>
            <a:lvl8pPr eaLnBrk="1" latinLnBrk="0" hangingPunct="1">
              <a:defRPr kumimoji="0" lang="it-IT" sz="1600"/>
            </a:lvl8pPr>
            <a:lvl9pPr eaLnBrk="1" latinLnBrk="0" hangingPunct="1">
              <a:defRPr kumimoji="0" lang="it-IT" sz="1600"/>
            </a:lvl9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a:p>
        </p:txBody>
      </p:sp>
      <p:sp>
        <p:nvSpPr>
          <p:cNvPr id="5" name="Text Placeholder 4"/>
          <p:cNvSpPr>
            <a:spLocks noGrp="1"/>
          </p:cNvSpPr>
          <p:nvPr>
            <p:ph type="body" sz="quarter" idx="3"/>
          </p:nvPr>
        </p:nvSpPr>
        <p:spPr>
          <a:xfrm>
            <a:off x="4873625" y="1535113"/>
            <a:ext cx="4041775" cy="639762"/>
          </a:xfrm>
        </p:spPr>
        <p:txBody>
          <a:bodyPr anchor="b"/>
          <a:lstStyle>
            <a:lvl1pPr marL="0" indent="0" eaLnBrk="1" latinLnBrk="0" hangingPunct="1">
              <a:buNone/>
              <a:defRPr kumimoji="0" lang="it-IT" sz="2400" b="1"/>
            </a:lvl1pPr>
            <a:lvl2pPr marL="457200" indent="0" eaLnBrk="1" latinLnBrk="0" hangingPunct="1">
              <a:buNone/>
              <a:defRPr kumimoji="0" lang="it-IT" sz="2000" b="1"/>
            </a:lvl2pPr>
            <a:lvl3pPr marL="914400" indent="0" eaLnBrk="1" latinLnBrk="0" hangingPunct="1">
              <a:buNone/>
              <a:defRPr kumimoji="0" lang="it-IT" sz="1800" b="1"/>
            </a:lvl3pPr>
            <a:lvl4pPr marL="1371600" indent="0" eaLnBrk="1" latinLnBrk="0" hangingPunct="1">
              <a:buNone/>
              <a:defRPr kumimoji="0" lang="it-IT" sz="1600" b="1"/>
            </a:lvl4pPr>
            <a:lvl5pPr marL="1828800" indent="0" eaLnBrk="1" latinLnBrk="0" hangingPunct="1">
              <a:buNone/>
              <a:defRPr kumimoji="0" lang="it-IT" sz="1600" b="1"/>
            </a:lvl5pPr>
            <a:lvl6pPr marL="2286000" indent="0" eaLnBrk="1" latinLnBrk="0" hangingPunct="1">
              <a:buNone/>
              <a:defRPr kumimoji="0" lang="it-IT" sz="1600" b="1"/>
            </a:lvl6pPr>
            <a:lvl7pPr marL="2743200" indent="0" eaLnBrk="1" latinLnBrk="0" hangingPunct="1">
              <a:buNone/>
              <a:defRPr kumimoji="0" lang="it-IT" sz="1600" b="1"/>
            </a:lvl7pPr>
            <a:lvl8pPr marL="3200400" indent="0" eaLnBrk="1" latinLnBrk="0" hangingPunct="1">
              <a:buNone/>
              <a:defRPr kumimoji="0" lang="it-IT" sz="1600" b="1"/>
            </a:lvl8pPr>
            <a:lvl9pPr marL="3657600" indent="0" eaLnBrk="1" latinLnBrk="0" hangingPunct="1">
              <a:buNone/>
              <a:defRPr kumimoji="0" lang="it-IT" sz="1600" b="1"/>
            </a:lvl9pPr>
          </a:lstStyle>
          <a:p>
            <a:pPr lvl="0" eaLnBrk="1" latinLnBrk="0" hangingPunct="1"/>
            <a:r>
              <a:rPr lang="it-IT" smtClean="0"/>
              <a:t>Fare clic per modificare stili del testo dello schema</a:t>
            </a:r>
          </a:p>
        </p:txBody>
      </p:sp>
      <p:sp>
        <p:nvSpPr>
          <p:cNvPr id="6" name="Content Placeholder 5"/>
          <p:cNvSpPr>
            <a:spLocks noGrp="1"/>
          </p:cNvSpPr>
          <p:nvPr>
            <p:ph sz="quarter" idx="4"/>
          </p:nvPr>
        </p:nvSpPr>
        <p:spPr>
          <a:xfrm>
            <a:off x="4873625" y="2174875"/>
            <a:ext cx="4041775" cy="3951288"/>
          </a:xfrm>
        </p:spPr>
        <p:txBody>
          <a:bodyPr/>
          <a:lstStyle>
            <a:lvl1pPr eaLnBrk="1" latinLnBrk="0" hangingPunct="1">
              <a:defRPr kumimoji="0" lang="it-IT" sz="2400"/>
            </a:lvl1pPr>
            <a:lvl2pPr eaLnBrk="1" latinLnBrk="0" hangingPunct="1">
              <a:defRPr kumimoji="0" lang="it-IT" sz="2000"/>
            </a:lvl2pPr>
            <a:lvl3pPr eaLnBrk="1" latinLnBrk="0" hangingPunct="1">
              <a:defRPr kumimoji="0" lang="it-IT" sz="1800"/>
            </a:lvl3pPr>
            <a:lvl4pPr eaLnBrk="1" latinLnBrk="0" hangingPunct="1">
              <a:defRPr kumimoji="0" lang="it-IT" sz="1600"/>
            </a:lvl4pPr>
            <a:lvl5pPr eaLnBrk="1" latinLnBrk="0" hangingPunct="1">
              <a:defRPr kumimoji="0" lang="it-IT" sz="1600"/>
            </a:lvl5pPr>
            <a:lvl6pPr eaLnBrk="1" latinLnBrk="0" hangingPunct="1">
              <a:defRPr kumimoji="0" lang="it-IT" sz="1600"/>
            </a:lvl6pPr>
            <a:lvl7pPr eaLnBrk="1" latinLnBrk="0" hangingPunct="1">
              <a:defRPr kumimoji="0" lang="it-IT" sz="1600"/>
            </a:lvl7pPr>
            <a:lvl8pPr eaLnBrk="1" latinLnBrk="0" hangingPunct="1">
              <a:defRPr kumimoji="0" lang="it-IT" sz="1600"/>
            </a:lvl8pPr>
            <a:lvl9pPr eaLnBrk="1" latinLnBrk="0" hangingPunct="1">
              <a:defRPr kumimoji="0" lang="it-IT" sz="1600"/>
            </a:lvl9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a:p>
        </p:txBody>
      </p:sp>
      <p:sp>
        <p:nvSpPr>
          <p:cNvPr id="7" name="Date Placeholder 6"/>
          <p:cNvSpPr>
            <a:spLocks noGrp="1"/>
          </p:cNvSpPr>
          <p:nvPr>
            <p:ph type="dt" sz="half" idx="10"/>
          </p:nvPr>
        </p:nvSpPr>
        <p:spPr/>
        <p:txBody>
          <a:bodyPr/>
          <a:lstStyle/>
          <a:p>
            <a:fld id="{757B281C-5159-4971-8228-52B9A72E9ED2}" type="datetimeFigureOut">
              <a:pPr/>
              <a:t>08/01/2016</a:t>
            </a:fld>
            <a:endParaRPr kumimoji="0" lang="it-IT"/>
          </a:p>
        </p:txBody>
      </p:sp>
      <p:sp>
        <p:nvSpPr>
          <p:cNvPr id="8" name="Footer Placeholder 7"/>
          <p:cNvSpPr>
            <a:spLocks noGrp="1"/>
          </p:cNvSpPr>
          <p:nvPr>
            <p:ph type="ftr" sz="quarter" idx="11"/>
          </p:nvPr>
        </p:nvSpPr>
        <p:spPr/>
        <p:txBody>
          <a:bodyPr/>
          <a:lstStyle/>
          <a:p>
            <a:endParaRPr kumimoji="0" lang="it-IT"/>
          </a:p>
        </p:txBody>
      </p:sp>
      <p:sp>
        <p:nvSpPr>
          <p:cNvPr id="9" name="Slide Number Placeholder 8"/>
          <p:cNvSpPr>
            <a:spLocks noGrp="1"/>
          </p:cNvSpPr>
          <p:nvPr>
            <p:ph type="sldNum" sz="quarter" idx="12"/>
          </p:nvPr>
        </p:nvSpPr>
        <p:spPr/>
        <p:txBody>
          <a:bodyPr/>
          <a:lstStyle/>
          <a:p>
            <a:fld id="{33D6E5A2-EC83-451F-A719-9AC1370DD5CF}" type="slidenum">
              <a:pPr/>
              <a:t>‹N›</a:t>
            </a:fld>
            <a:endParaRPr kumimoji="0" lang="it-IT"/>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eaLnBrk="1" latinLnBrk="0" hangingPunct="1">
              <a:defRPr kumimoji="0" lang="it-IT" sz="2000" b="1"/>
            </a:lvl1pPr>
          </a:lstStyle>
          <a:p>
            <a:pPr eaLnBrk="1" latinLnBrk="0" hangingPunct="1"/>
            <a:r>
              <a:rPr lang="it-IT" smtClean="0"/>
              <a:t>Fare clic per modificare lo stile del titolo</a:t>
            </a:r>
            <a:endParaRPr/>
          </a:p>
        </p:txBody>
      </p:sp>
      <p:sp>
        <p:nvSpPr>
          <p:cNvPr id="3" name="Content Placeholder 2"/>
          <p:cNvSpPr>
            <a:spLocks noGrp="1"/>
          </p:cNvSpPr>
          <p:nvPr>
            <p:ph idx="1"/>
          </p:nvPr>
        </p:nvSpPr>
        <p:spPr>
          <a:xfrm>
            <a:off x="3803650" y="273050"/>
            <a:ext cx="5111750" cy="5853113"/>
          </a:xfrm>
        </p:spPr>
        <p:txBody>
          <a:bodyPr/>
          <a:lstStyle>
            <a:lvl1pPr eaLnBrk="1" latinLnBrk="0" hangingPunct="1">
              <a:defRPr kumimoji="0" lang="it-IT" sz="3200"/>
            </a:lvl1pPr>
            <a:lvl2pPr eaLnBrk="1" latinLnBrk="0" hangingPunct="1">
              <a:defRPr kumimoji="0" lang="it-IT" sz="2800"/>
            </a:lvl2pPr>
            <a:lvl3pPr eaLnBrk="1" latinLnBrk="0" hangingPunct="1">
              <a:defRPr kumimoji="0" lang="it-IT" sz="2400"/>
            </a:lvl3pPr>
            <a:lvl4pPr eaLnBrk="1" latinLnBrk="0" hangingPunct="1">
              <a:defRPr kumimoji="0" lang="it-IT" sz="2000"/>
            </a:lvl4pPr>
            <a:lvl5pPr eaLnBrk="1" latinLnBrk="0" hangingPunct="1">
              <a:defRPr kumimoji="0" lang="it-IT" sz="2000"/>
            </a:lvl5pPr>
            <a:lvl6pPr eaLnBrk="1" latinLnBrk="0" hangingPunct="1">
              <a:defRPr kumimoji="0" lang="it-IT" sz="2000"/>
            </a:lvl6pPr>
            <a:lvl7pPr eaLnBrk="1" latinLnBrk="0" hangingPunct="1">
              <a:defRPr kumimoji="0" lang="it-IT" sz="2000"/>
            </a:lvl7pPr>
            <a:lvl8pPr eaLnBrk="1" latinLnBrk="0" hangingPunct="1">
              <a:defRPr kumimoji="0" lang="it-IT" sz="2000"/>
            </a:lvl8pPr>
            <a:lvl9pPr eaLnBrk="1" latinLnBrk="0" hangingPunct="1">
              <a:defRPr kumimoji="0" lang="it-IT" sz="2000"/>
            </a:lvl9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a:p>
        </p:txBody>
      </p:sp>
      <p:sp>
        <p:nvSpPr>
          <p:cNvPr id="4" name="Text Placeholder 3"/>
          <p:cNvSpPr>
            <a:spLocks noGrp="1"/>
          </p:cNvSpPr>
          <p:nvPr>
            <p:ph type="body" sz="half" idx="2"/>
          </p:nvPr>
        </p:nvSpPr>
        <p:spPr>
          <a:xfrm>
            <a:off x="685800" y="1435100"/>
            <a:ext cx="3008313" cy="4691063"/>
          </a:xfrm>
        </p:spPr>
        <p:txBody>
          <a:bodyPr/>
          <a:lstStyle>
            <a:lvl1pPr marL="0" indent="0" eaLnBrk="1" latinLnBrk="0" hangingPunct="1">
              <a:buNone/>
              <a:defRPr kumimoji="0" lang="it-IT" sz="1400"/>
            </a:lvl1pPr>
            <a:lvl2pPr marL="457200" indent="0" eaLnBrk="1" latinLnBrk="0" hangingPunct="1">
              <a:buNone/>
              <a:defRPr kumimoji="0" lang="it-IT" sz="1200"/>
            </a:lvl2pPr>
            <a:lvl3pPr marL="914400" indent="0" eaLnBrk="1" latinLnBrk="0" hangingPunct="1">
              <a:buNone/>
              <a:defRPr kumimoji="0" lang="it-IT" sz="1000"/>
            </a:lvl3pPr>
            <a:lvl4pPr marL="1371600" indent="0" eaLnBrk="1" latinLnBrk="0" hangingPunct="1">
              <a:buNone/>
              <a:defRPr kumimoji="0" lang="it-IT" sz="900"/>
            </a:lvl4pPr>
            <a:lvl5pPr marL="1828800" indent="0" eaLnBrk="1" latinLnBrk="0" hangingPunct="1">
              <a:buNone/>
              <a:defRPr kumimoji="0" lang="it-IT" sz="900"/>
            </a:lvl5pPr>
            <a:lvl6pPr marL="2286000" indent="0" eaLnBrk="1" latinLnBrk="0" hangingPunct="1">
              <a:buNone/>
              <a:defRPr kumimoji="0" lang="it-IT" sz="900"/>
            </a:lvl6pPr>
            <a:lvl7pPr marL="2743200" indent="0" eaLnBrk="1" latinLnBrk="0" hangingPunct="1">
              <a:buNone/>
              <a:defRPr kumimoji="0" lang="it-IT" sz="900"/>
            </a:lvl7pPr>
            <a:lvl8pPr marL="3200400" indent="0" eaLnBrk="1" latinLnBrk="0" hangingPunct="1">
              <a:buNone/>
              <a:defRPr kumimoji="0" lang="it-IT" sz="900"/>
            </a:lvl8pPr>
            <a:lvl9pPr marL="3657600" indent="0" eaLnBrk="1" latinLnBrk="0" hangingPunct="1">
              <a:buNone/>
              <a:defRPr kumimoji="0" lang="it-IT" sz="900"/>
            </a:lvl9pPr>
          </a:lstStyle>
          <a:p>
            <a:pPr lvl="0" eaLnBrk="1" latinLnBrk="0" hangingPunct="1"/>
            <a:r>
              <a:rPr lang="it-IT" smtClean="0"/>
              <a:t>Fare clic per modificare stili del testo dello schema</a:t>
            </a:r>
          </a:p>
        </p:txBody>
      </p:sp>
      <p:sp>
        <p:nvSpPr>
          <p:cNvPr id="5" name="Date Placeholder 4"/>
          <p:cNvSpPr>
            <a:spLocks noGrp="1"/>
          </p:cNvSpPr>
          <p:nvPr>
            <p:ph type="dt" sz="half" idx="10"/>
          </p:nvPr>
        </p:nvSpPr>
        <p:spPr/>
        <p:txBody>
          <a:bodyPr/>
          <a:lstStyle/>
          <a:p>
            <a:fld id="{757B281C-5159-4971-8228-52B9A72E9ED2}" type="datetimeFigureOut">
              <a:pPr/>
              <a:t>08/01/2016</a:t>
            </a:fld>
            <a:endParaRPr kumimoji="0" lang="it-IT"/>
          </a:p>
        </p:txBody>
      </p:sp>
      <p:sp>
        <p:nvSpPr>
          <p:cNvPr id="6" name="Footer Placeholder 5"/>
          <p:cNvSpPr>
            <a:spLocks noGrp="1"/>
          </p:cNvSpPr>
          <p:nvPr>
            <p:ph type="ftr" sz="quarter" idx="11"/>
          </p:nvPr>
        </p:nvSpPr>
        <p:spPr/>
        <p:txBody>
          <a:bodyPr/>
          <a:lstStyle/>
          <a:p>
            <a:endParaRPr kumimoji="0" lang="it-IT"/>
          </a:p>
        </p:txBody>
      </p:sp>
      <p:sp>
        <p:nvSpPr>
          <p:cNvPr id="7" name="Slide Number Placeholder 6"/>
          <p:cNvSpPr>
            <a:spLocks noGrp="1"/>
          </p:cNvSpPr>
          <p:nvPr>
            <p:ph type="sldNum" sz="quarter" idx="12"/>
          </p:nvPr>
        </p:nvSpPr>
        <p:spPr/>
        <p:txBody>
          <a:bodyPr/>
          <a:lstStyle/>
          <a:p>
            <a:fld id="{33D6E5A2-EC83-451F-A719-9AC1370DD5CF}" type="slidenum">
              <a:pPr/>
              <a:t>‹N›</a:t>
            </a:fld>
            <a:endParaRPr kumimoji="0" lang="it-IT"/>
          </a:p>
        </p:txBody>
      </p:sp>
    </p:spTree>
  </p:cSld>
  <p:clrMapOvr>
    <a:masterClrMapping/>
  </p:clrMapOvr>
  <p:transition spd="slow">
    <p:wipe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eaLnBrk="1" latinLnBrk="0" hangingPunct="1">
              <a:defRPr kumimoji="0" lang="it-IT" sz="2000" b="1"/>
            </a:lvl1pPr>
          </a:lstStyle>
          <a:p>
            <a:pPr eaLnBrk="1" latinLnBrk="0" hangingPunct="1"/>
            <a:r>
              <a:rPr lang="it-IT" smtClean="0"/>
              <a:t>Fare clic per modificare lo stile del titolo</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it-IT" sz="3200"/>
            </a:lvl1pPr>
            <a:lvl2pPr marL="457200" indent="0" eaLnBrk="1" latinLnBrk="0" hangingPunct="1">
              <a:buNone/>
              <a:defRPr kumimoji="0" lang="it-IT" sz="2800"/>
            </a:lvl2pPr>
            <a:lvl3pPr marL="914400" indent="0" eaLnBrk="1" latinLnBrk="0" hangingPunct="1">
              <a:buNone/>
              <a:defRPr kumimoji="0" lang="it-IT" sz="2400"/>
            </a:lvl3pPr>
            <a:lvl4pPr marL="1371600" indent="0" eaLnBrk="1" latinLnBrk="0" hangingPunct="1">
              <a:buNone/>
              <a:defRPr kumimoji="0" lang="it-IT" sz="2000"/>
            </a:lvl4pPr>
            <a:lvl5pPr marL="1828800" indent="0" eaLnBrk="1" latinLnBrk="0" hangingPunct="1">
              <a:buNone/>
              <a:defRPr kumimoji="0" lang="it-IT" sz="2000"/>
            </a:lvl5pPr>
            <a:lvl6pPr marL="2286000" indent="0" eaLnBrk="1" latinLnBrk="0" hangingPunct="1">
              <a:buNone/>
              <a:defRPr kumimoji="0" lang="it-IT" sz="2000"/>
            </a:lvl6pPr>
            <a:lvl7pPr marL="2743200" indent="0" eaLnBrk="1" latinLnBrk="0" hangingPunct="1">
              <a:buNone/>
              <a:defRPr kumimoji="0" lang="it-IT" sz="2000"/>
            </a:lvl7pPr>
            <a:lvl8pPr marL="3200400" indent="0" eaLnBrk="1" latinLnBrk="0" hangingPunct="1">
              <a:buNone/>
              <a:defRPr kumimoji="0" lang="it-IT" sz="2000"/>
            </a:lvl8pPr>
            <a:lvl9pPr marL="3657600" indent="0" eaLnBrk="1" latinLnBrk="0" hangingPunct="1">
              <a:buNone/>
              <a:defRPr kumimoji="0" lang="it-IT" sz="2000"/>
            </a:lvl9pPr>
          </a:lstStyle>
          <a:p>
            <a:pPr eaLnBrk="1" latinLnBrk="0" hangingPunct="1"/>
            <a:r>
              <a:rPr lang="it-IT" smtClean="0"/>
              <a:t>Fare clic sull'icona per inserire un'immagine</a:t>
            </a:r>
            <a:endParaRPr/>
          </a:p>
        </p:txBody>
      </p:sp>
      <p:sp>
        <p:nvSpPr>
          <p:cNvPr id="4" name="Text Placeholder 3"/>
          <p:cNvSpPr>
            <a:spLocks noGrp="1"/>
          </p:cNvSpPr>
          <p:nvPr>
            <p:ph type="body" sz="half" idx="2"/>
          </p:nvPr>
        </p:nvSpPr>
        <p:spPr>
          <a:xfrm>
            <a:off x="1792288" y="5367338"/>
            <a:ext cx="5486400" cy="804862"/>
          </a:xfrm>
        </p:spPr>
        <p:txBody>
          <a:bodyPr/>
          <a:lstStyle>
            <a:lvl1pPr marL="0" indent="0" eaLnBrk="1" latinLnBrk="0" hangingPunct="1">
              <a:buNone/>
              <a:defRPr kumimoji="0" lang="it-IT" sz="1400"/>
            </a:lvl1pPr>
            <a:lvl2pPr marL="457200" indent="0" eaLnBrk="1" latinLnBrk="0" hangingPunct="1">
              <a:buNone/>
              <a:defRPr kumimoji="0" lang="it-IT" sz="1200"/>
            </a:lvl2pPr>
            <a:lvl3pPr marL="914400" indent="0" eaLnBrk="1" latinLnBrk="0" hangingPunct="1">
              <a:buNone/>
              <a:defRPr kumimoji="0" lang="it-IT" sz="1000"/>
            </a:lvl3pPr>
            <a:lvl4pPr marL="1371600" indent="0" eaLnBrk="1" latinLnBrk="0" hangingPunct="1">
              <a:buNone/>
              <a:defRPr kumimoji="0" lang="it-IT" sz="900"/>
            </a:lvl4pPr>
            <a:lvl5pPr marL="1828800" indent="0" eaLnBrk="1" latinLnBrk="0" hangingPunct="1">
              <a:buNone/>
              <a:defRPr kumimoji="0" lang="it-IT" sz="900"/>
            </a:lvl5pPr>
            <a:lvl6pPr marL="2286000" indent="0" eaLnBrk="1" latinLnBrk="0" hangingPunct="1">
              <a:buNone/>
              <a:defRPr kumimoji="0" lang="it-IT" sz="900"/>
            </a:lvl6pPr>
            <a:lvl7pPr marL="2743200" indent="0" eaLnBrk="1" latinLnBrk="0" hangingPunct="1">
              <a:buNone/>
              <a:defRPr kumimoji="0" lang="it-IT" sz="900"/>
            </a:lvl7pPr>
            <a:lvl8pPr marL="3200400" indent="0" eaLnBrk="1" latinLnBrk="0" hangingPunct="1">
              <a:buNone/>
              <a:defRPr kumimoji="0" lang="it-IT" sz="900"/>
            </a:lvl8pPr>
            <a:lvl9pPr marL="3657600" indent="0" eaLnBrk="1" latinLnBrk="0" hangingPunct="1">
              <a:buNone/>
              <a:defRPr kumimoji="0" lang="it-IT" sz="900"/>
            </a:lvl9pPr>
          </a:lstStyle>
          <a:p>
            <a:pPr lvl="0" eaLnBrk="1" latinLnBrk="0" hangingPunct="1"/>
            <a:r>
              <a:rPr lang="it-IT" smtClean="0"/>
              <a:t>Fare clic per modificare stili del testo dello schema</a:t>
            </a:r>
          </a:p>
        </p:txBody>
      </p:sp>
      <p:sp>
        <p:nvSpPr>
          <p:cNvPr id="5" name="Date Placeholder 4"/>
          <p:cNvSpPr>
            <a:spLocks noGrp="1"/>
          </p:cNvSpPr>
          <p:nvPr>
            <p:ph type="dt" sz="half" idx="10"/>
          </p:nvPr>
        </p:nvSpPr>
        <p:spPr/>
        <p:txBody>
          <a:bodyPr/>
          <a:lstStyle/>
          <a:p>
            <a:fld id="{757B281C-5159-4971-8228-52B9A72E9ED2}" type="datetimeFigureOut">
              <a:pPr/>
              <a:t>08/01/2016</a:t>
            </a:fld>
            <a:endParaRPr kumimoji="0" lang="it-IT"/>
          </a:p>
        </p:txBody>
      </p:sp>
      <p:sp>
        <p:nvSpPr>
          <p:cNvPr id="6" name="Footer Placeholder 5"/>
          <p:cNvSpPr>
            <a:spLocks noGrp="1"/>
          </p:cNvSpPr>
          <p:nvPr>
            <p:ph type="ftr" sz="quarter" idx="11"/>
          </p:nvPr>
        </p:nvSpPr>
        <p:spPr/>
        <p:txBody>
          <a:bodyPr/>
          <a:lstStyle/>
          <a:p>
            <a:endParaRPr kumimoji="0" lang="it-IT"/>
          </a:p>
        </p:txBody>
      </p:sp>
      <p:sp>
        <p:nvSpPr>
          <p:cNvPr id="7" name="Slide Number Placeholder 6"/>
          <p:cNvSpPr>
            <a:spLocks noGrp="1"/>
          </p:cNvSpPr>
          <p:nvPr>
            <p:ph type="sldNum" sz="quarter" idx="12"/>
          </p:nvPr>
        </p:nvSpPr>
        <p:spPr/>
        <p:txBody>
          <a:bodyPr/>
          <a:lstStyle/>
          <a:p>
            <a:fld id="{33D6E5A2-EC83-451F-A719-9AC1370DD5CF}" type="slidenum">
              <a:pPr/>
              <a:t>‹N›</a:t>
            </a:fld>
            <a:endParaRPr kumimoji="0" lang="it-IT"/>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it-IT" smtClean="0"/>
              <a:t>Fare clic per modificare lo stile del titolo</a:t>
            </a:r>
            <a:endParaRPr/>
          </a:p>
        </p:txBody>
      </p:sp>
      <p:sp>
        <p:nvSpPr>
          <p:cNvPr id="3" name="Vertical Text Placeholder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a:p>
        </p:txBody>
      </p:sp>
      <p:sp>
        <p:nvSpPr>
          <p:cNvPr id="4" name="Date Placeholder 3"/>
          <p:cNvSpPr>
            <a:spLocks noGrp="1"/>
          </p:cNvSpPr>
          <p:nvPr>
            <p:ph type="dt" sz="half" idx="10"/>
          </p:nvPr>
        </p:nvSpPr>
        <p:spPr/>
        <p:txBody>
          <a:bodyPr/>
          <a:lstStyle/>
          <a:p>
            <a:fld id="{757B281C-5159-4971-8228-52B9A72E9ED2}" type="datetimeFigureOut">
              <a:pPr/>
              <a:t>08/01/2016</a:t>
            </a:fld>
            <a:endParaRPr kumimoji="0" lang="it-IT"/>
          </a:p>
        </p:txBody>
      </p:sp>
      <p:sp>
        <p:nvSpPr>
          <p:cNvPr id="5" name="Footer Placeholder 4"/>
          <p:cNvSpPr>
            <a:spLocks noGrp="1"/>
          </p:cNvSpPr>
          <p:nvPr>
            <p:ph type="ftr" sz="quarter" idx="11"/>
          </p:nvPr>
        </p:nvSpPr>
        <p:spPr/>
        <p:txBody>
          <a:bodyPr/>
          <a:lstStyle/>
          <a:p>
            <a:endParaRPr kumimoji="0" lang="it-IT"/>
          </a:p>
        </p:txBody>
      </p:sp>
      <p:sp>
        <p:nvSpPr>
          <p:cNvPr id="6" name="Slide Number Placeholder 5"/>
          <p:cNvSpPr>
            <a:spLocks noGrp="1"/>
          </p:cNvSpPr>
          <p:nvPr>
            <p:ph type="sldNum" sz="quarter" idx="12"/>
          </p:nvPr>
        </p:nvSpPr>
        <p:spPr/>
        <p:txBody>
          <a:bodyPr/>
          <a:lstStyle/>
          <a:p>
            <a:fld id="{33D6E5A2-EC83-451F-A719-9AC1370DD5CF}" type="slidenum">
              <a:pPr/>
              <a:t>‹N›</a:t>
            </a:fld>
            <a:endParaRPr kumimoji="0" lang="it-IT"/>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pPr eaLnBrk="1" latinLnBrk="0" hangingPunct="1"/>
            <a:r>
              <a:rPr lang="it-IT" smtClean="0"/>
              <a:t>Fare clic per modificare lo stile del titolo</a:t>
            </a:r>
            <a:endParaRPr/>
          </a:p>
        </p:txBody>
      </p:sp>
      <p:sp>
        <p:nvSpPr>
          <p:cNvPr id="3" name="Vertical Text Placeholder 2"/>
          <p:cNvSpPr>
            <a:spLocks noGrp="1"/>
          </p:cNvSpPr>
          <p:nvPr>
            <p:ph type="body" orient="vert" idx="1"/>
          </p:nvPr>
        </p:nvSpPr>
        <p:spPr>
          <a:xfrm>
            <a:off x="762000" y="274638"/>
            <a:ext cx="58674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a:p>
        </p:txBody>
      </p:sp>
      <p:sp>
        <p:nvSpPr>
          <p:cNvPr id="4" name="Date Placeholder 3"/>
          <p:cNvSpPr>
            <a:spLocks noGrp="1"/>
          </p:cNvSpPr>
          <p:nvPr>
            <p:ph type="dt" sz="half" idx="10"/>
          </p:nvPr>
        </p:nvSpPr>
        <p:spPr/>
        <p:txBody>
          <a:bodyPr/>
          <a:lstStyle/>
          <a:p>
            <a:fld id="{757B281C-5159-4971-8228-52B9A72E9ED2}" type="datetimeFigureOut">
              <a:pPr/>
              <a:t>08/01/2016</a:t>
            </a:fld>
            <a:endParaRPr kumimoji="0" lang="it-IT"/>
          </a:p>
        </p:txBody>
      </p:sp>
      <p:sp>
        <p:nvSpPr>
          <p:cNvPr id="5" name="Footer Placeholder 4"/>
          <p:cNvSpPr>
            <a:spLocks noGrp="1"/>
          </p:cNvSpPr>
          <p:nvPr>
            <p:ph type="ftr" sz="quarter" idx="11"/>
          </p:nvPr>
        </p:nvSpPr>
        <p:spPr/>
        <p:txBody>
          <a:bodyPr/>
          <a:lstStyle/>
          <a:p>
            <a:endParaRPr kumimoji="0" lang="it-IT"/>
          </a:p>
        </p:txBody>
      </p:sp>
      <p:sp>
        <p:nvSpPr>
          <p:cNvPr id="6" name="Slide Number Placeholder 5"/>
          <p:cNvSpPr>
            <a:spLocks noGrp="1"/>
          </p:cNvSpPr>
          <p:nvPr>
            <p:ph type="sldNum" sz="quarter" idx="12"/>
          </p:nvPr>
        </p:nvSpPr>
        <p:spPr/>
        <p:txBody>
          <a:bodyPr/>
          <a:lstStyle/>
          <a:p>
            <a:fld id="{33D6E5A2-EC83-451F-A719-9AC1370DD5CF}" type="slidenum">
              <a:pPr/>
              <a:t>‹N›</a:t>
            </a:fld>
            <a:endParaRPr kumimoji="0" lang="it-IT"/>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4"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pPr eaLnBrk="1" latinLnBrk="0" hangingPunct="1"/>
            <a:r>
              <a:rPr kumimoji="0" lang="it-IT" smtClean="0"/>
              <a:t>Fare clic per modificare lo stile del titolo</a:t>
            </a:r>
            <a:endParaRPr kumimoji="0" lang="en-US" smtClean="0"/>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eaLnBrk="1" latinLnBrk="0" hangingPunct="1">
              <a:defRPr kumimoji="0" lang="it-IT" sz="1200">
                <a:solidFill>
                  <a:schemeClr val="tx1">
                    <a:tint val="75000"/>
                  </a:schemeClr>
                </a:solidFill>
              </a:defRPr>
            </a:lvl1pPr>
          </a:lstStyle>
          <a:p>
            <a:fld id="{757B281C-5159-4971-8228-52B9A72E9ED2}" type="datetimeFigureOut">
              <a:pPr/>
              <a:t>08/01/2016</a:t>
            </a:fld>
            <a:endParaRPr kumimoji="0" lang="it-IT"/>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eaLnBrk="1" latinLnBrk="0" hangingPunct="1">
              <a:defRPr kumimoji="0" lang="it-IT" sz="1200">
                <a:solidFill>
                  <a:schemeClr val="tx1">
                    <a:tint val="75000"/>
                  </a:schemeClr>
                </a:solidFill>
              </a:defRPr>
            </a:lvl1pPr>
          </a:lstStyle>
          <a:p>
            <a:endParaRPr kumimoji="0" lang="it-IT"/>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eaLnBrk="1" latinLnBrk="0" hangingPunct="1">
              <a:defRPr kumimoji="0" lang="it-IT" sz="1200">
                <a:solidFill>
                  <a:schemeClr val="tx1">
                    <a:tint val="75000"/>
                  </a:schemeClr>
                </a:solidFill>
              </a:defRPr>
            </a:lvl1pPr>
          </a:lstStyle>
          <a:p>
            <a:fld id="{33D6E5A2-EC83-451F-A719-9AC1370DD5CF}" type="slidenum">
              <a:pPr/>
              <a:t>‹N›</a:t>
            </a:fld>
            <a:endParaRPr kumimoji="0" lang="it-IT"/>
          </a:p>
        </p:txBody>
      </p:sp>
      <p:pic>
        <p:nvPicPr>
          <p:cNvPr id="8" name="Picture 7"/>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Lst>
  <p:transition spd="slow">
    <p:wipe dir="d"/>
  </p:transition>
  <p:timing>
    <p:tnLst>
      <p:par>
        <p:cTn id="1" dur="indefinite" restart="never" nodeType="tmRoot"/>
      </p:par>
    </p:tnLst>
  </p:timing>
  <p:txStyles>
    <p:titleStyle>
      <a:lvl1pPr algn="l" defTabSz="914400" rtl="0" eaLnBrk="1" latinLnBrk="0" hangingPunct="1">
        <a:spcBef>
          <a:spcPct val="0"/>
        </a:spcBef>
        <a:buNone/>
        <a:defRPr kumimoji="0" lang="it-IT"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it-IT"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it-IT"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it-IT"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it-IT"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9pPr>
    </p:bodyStyle>
    <p:otherStyle>
      <a:defPPr>
        <a:defRPr kumimoji="0" lang="it-IT"/>
      </a:defPPr>
      <a:lvl1pPr marL="0" algn="l" defTabSz="914400" rtl="0" eaLnBrk="1" latinLnBrk="0" hangingPunct="1">
        <a:defRPr kumimoji="0" lang="it-IT" sz="1800" kern="1200">
          <a:solidFill>
            <a:schemeClr val="tx1"/>
          </a:solidFill>
          <a:latin typeface="+mn-lt"/>
          <a:ea typeface="+mn-ea"/>
          <a:cs typeface="+mn-cs"/>
        </a:defRPr>
      </a:lvl1pPr>
      <a:lvl2pPr marL="457200" algn="l" defTabSz="914400" rtl="0" eaLnBrk="1" latinLnBrk="0" hangingPunct="1">
        <a:defRPr kumimoji="0" lang="it-IT" sz="1800" kern="1200">
          <a:solidFill>
            <a:schemeClr val="tx1"/>
          </a:solidFill>
          <a:latin typeface="+mn-lt"/>
          <a:ea typeface="+mn-ea"/>
          <a:cs typeface="+mn-cs"/>
        </a:defRPr>
      </a:lvl2pPr>
      <a:lvl3pPr marL="914400" algn="l" defTabSz="914400" rtl="0" eaLnBrk="1" latinLnBrk="0" hangingPunct="1">
        <a:defRPr kumimoji="0" lang="it-IT" sz="1800" kern="1200">
          <a:solidFill>
            <a:schemeClr val="tx1"/>
          </a:solidFill>
          <a:latin typeface="+mn-lt"/>
          <a:ea typeface="+mn-ea"/>
          <a:cs typeface="+mn-cs"/>
        </a:defRPr>
      </a:lvl3pPr>
      <a:lvl4pPr marL="1371600" algn="l" defTabSz="914400" rtl="0" eaLnBrk="1" latinLnBrk="0" hangingPunct="1">
        <a:defRPr kumimoji="0" lang="it-IT" sz="1800" kern="1200">
          <a:solidFill>
            <a:schemeClr val="tx1"/>
          </a:solidFill>
          <a:latin typeface="+mn-lt"/>
          <a:ea typeface="+mn-ea"/>
          <a:cs typeface="+mn-cs"/>
        </a:defRPr>
      </a:lvl4pPr>
      <a:lvl5pPr marL="1828800" algn="l" defTabSz="914400" rtl="0" eaLnBrk="1" latinLnBrk="0" hangingPunct="1">
        <a:defRPr kumimoji="0" lang="it-IT" sz="1800" kern="1200">
          <a:solidFill>
            <a:schemeClr val="tx1"/>
          </a:solidFill>
          <a:latin typeface="+mn-lt"/>
          <a:ea typeface="+mn-ea"/>
          <a:cs typeface="+mn-cs"/>
        </a:defRPr>
      </a:lvl5pPr>
      <a:lvl6pPr marL="2286000" algn="l" defTabSz="914400" rtl="0" eaLnBrk="1" latinLnBrk="0" hangingPunct="1">
        <a:defRPr kumimoji="0" lang="it-IT" sz="1800" kern="1200">
          <a:solidFill>
            <a:schemeClr val="tx1"/>
          </a:solidFill>
          <a:latin typeface="+mn-lt"/>
          <a:ea typeface="+mn-ea"/>
          <a:cs typeface="+mn-cs"/>
        </a:defRPr>
      </a:lvl6pPr>
      <a:lvl7pPr marL="2743200" algn="l" defTabSz="914400" rtl="0" eaLnBrk="1" latinLnBrk="0" hangingPunct="1">
        <a:defRPr kumimoji="0" lang="it-IT" sz="1800" kern="1200">
          <a:solidFill>
            <a:schemeClr val="tx1"/>
          </a:solidFill>
          <a:latin typeface="+mn-lt"/>
          <a:ea typeface="+mn-ea"/>
          <a:cs typeface="+mn-cs"/>
        </a:defRPr>
      </a:lvl7pPr>
      <a:lvl8pPr marL="3200400" algn="l" defTabSz="914400" rtl="0" eaLnBrk="1" latinLnBrk="0" hangingPunct="1">
        <a:defRPr kumimoji="0" lang="it-IT" sz="1800" kern="1200">
          <a:solidFill>
            <a:schemeClr val="tx1"/>
          </a:solidFill>
          <a:latin typeface="+mn-lt"/>
          <a:ea typeface="+mn-ea"/>
          <a:cs typeface="+mn-cs"/>
        </a:defRPr>
      </a:lvl8pPr>
      <a:lvl9pPr marL="3657600" algn="l" defTabSz="914400" rtl="0" eaLnBrk="1" latinLnBrk="0" hangingPunct="1">
        <a:defRPr kumimoji="0" lang="it-IT"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notesSlide" Target="../notesSlides/notesSlide10.xml"/><Relationship Id="rId4"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hyperlink" Target="http://sistemats1.sanita.finanze.it/wps/portal/portalets/sistematsinforma/730%20-%20Spese%20sanitari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2339752" y="1196752"/>
            <a:ext cx="6468256" cy="1470025"/>
          </a:xfrm>
        </p:spPr>
        <p:txBody>
          <a:bodyPr>
            <a:normAutofit fontScale="90000"/>
          </a:bodyPr>
          <a:lstStyle/>
          <a:p>
            <a:pPr algn="ctr"/>
            <a:r>
              <a:rPr lang="it-IT" dirty="0" smtClean="0"/>
              <a:t>Progetto tessera </a:t>
            </a:r>
            <a:r>
              <a:rPr lang="it-IT" dirty="0" err="1" smtClean="0"/>
              <a:t>sanitatia</a:t>
            </a:r>
            <a:r>
              <a:rPr lang="it-IT" dirty="0" smtClean="0"/>
              <a:t/>
            </a:r>
            <a:br>
              <a:rPr lang="it-IT" dirty="0" smtClean="0"/>
            </a:br>
            <a:r>
              <a:rPr lang="it-IT" dirty="0" smtClean="0"/>
              <a:t>&amp; </a:t>
            </a:r>
            <a:r>
              <a:rPr lang="it-IT" dirty="0" smtClean="0"/>
              <a:t>730 precompilato</a:t>
            </a:r>
            <a:br>
              <a:rPr lang="it-IT" dirty="0" smtClean="0"/>
            </a:br>
            <a:r>
              <a:rPr lang="it-IT" dirty="0" smtClean="0"/>
              <a:t>  istruzioni operative per i medici</a:t>
            </a:r>
            <a:endParaRPr lang="it-IT" dirty="0"/>
          </a:p>
        </p:txBody>
      </p:sp>
      <p:sp>
        <p:nvSpPr>
          <p:cNvPr id="6" name="Rettangolo 5"/>
          <p:cNvSpPr/>
          <p:nvPr/>
        </p:nvSpPr>
        <p:spPr>
          <a:xfrm>
            <a:off x="5797612" y="4533800"/>
            <a:ext cx="2862450" cy="769441"/>
          </a:xfrm>
          <a:prstGeom prst="rect">
            <a:avLst/>
          </a:prstGeom>
        </p:spPr>
        <p:txBody>
          <a:bodyPr wrap="none">
            <a:spAutoFit/>
          </a:bodyPr>
          <a:lstStyle/>
          <a:p>
            <a:pPr algn="r"/>
            <a:r>
              <a:rPr lang="it-IT" sz="2200" dirty="0" smtClean="0"/>
              <a:t>Dott. Federico </a:t>
            </a:r>
            <a:r>
              <a:rPr lang="it-IT" sz="2200" dirty="0" err="1" smtClean="0"/>
              <a:t>Giachini</a:t>
            </a:r>
            <a:endParaRPr lang="it-IT" sz="2200" dirty="0" smtClean="0"/>
          </a:p>
          <a:p>
            <a:pPr algn="r"/>
            <a:r>
              <a:rPr lang="it-IT" sz="2200" dirty="0" smtClean="0"/>
              <a:t>08/01/2016</a:t>
            </a:r>
            <a:endParaRPr lang="it-IT" sz="2200" dirty="0"/>
          </a:p>
        </p:txBody>
      </p:sp>
    </p:spTree>
    <p:custDataLst>
      <p:tags r:id="rId1"/>
    </p:custData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8200" y="306168"/>
            <a:ext cx="8077200" cy="1143000"/>
          </a:xfrm>
        </p:spPr>
        <p:txBody>
          <a:bodyPr/>
          <a:lstStyle/>
          <a:p>
            <a:r>
              <a:rPr lang="it-IT" dirty="0" smtClean="0"/>
              <a:t>Le sanzioni</a:t>
            </a:r>
            <a:endParaRPr lang="it-IT" dirty="0"/>
          </a:p>
        </p:txBody>
      </p:sp>
      <p:sp>
        <p:nvSpPr>
          <p:cNvPr id="3" name="Content Placeholder 2"/>
          <p:cNvSpPr>
            <a:spLocks noGrp="1"/>
          </p:cNvSpPr>
          <p:nvPr>
            <p:ph sz="half" idx="1"/>
            <p:custDataLst>
              <p:tags r:id="rId3"/>
            </p:custDataLst>
          </p:nvPr>
        </p:nvSpPr>
        <p:spPr>
          <a:xfrm>
            <a:off x="838200" y="1524000"/>
            <a:ext cx="7766248" cy="4525963"/>
          </a:xfrm>
        </p:spPr>
        <p:txBody>
          <a:bodyPr>
            <a:normAutofit fontScale="55000" lnSpcReduction="20000"/>
          </a:bodyPr>
          <a:lstStyle/>
          <a:p>
            <a:pPr algn="just"/>
            <a:r>
              <a:rPr lang="it-IT" sz="3600" dirty="0"/>
              <a:t>in caso di omessa, tardiva o errata trasmissione dei dati in oggetto si applica la sanzione di </a:t>
            </a:r>
            <a:r>
              <a:rPr lang="it-IT" sz="3600" b="1" dirty="0"/>
              <a:t>cento euro per ogni comunicazione con un massimo di euro 50.000</a:t>
            </a:r>
            <a:r>
              <a:rPr lang="it-IT" sz="3600" dirty="0"/>
              <a:t>: tuttavia, per le trasmissioni effettuate nel primo anno previsto per l’invio dei dati all’Agenzia delle entrate non si fa luogo all’applicazione delle sanzioni nei casi di lieve tardività o di errata trasmissione dei dati stessi, se l’errore non determina un’indebita fruizione di detrazioni o deduzioni nella dichiarazione precompilata</a:t>
            </a:r>
            <a:endParaRPr lang="it-IT" sz="3600" dirty="0"/>
          </a:p>
          <a:p>
            <a:pPr algn="just"/>
            <a:r>
              <a:rPr lang="it-IT" sz="3600" dirty="0" smtClean="0"/>
              <a:t>Nei </a:t>
            </a:r>
            <a:r>
              <a:rPr lang="it-IT" sz="3600" dirty="0"/>
              <a:t>casi di errata comunicazione dei dati, inoltre, la sanzione non si applica se la trasmissione dei dati corretti è effettuata entro i cinque giorni successivi alla scadenza, ovvero, in caso di segnalazione da parte dell’Agenzia delle entrate, entro i cinque giorni successivi alla segnalazione stessa.</a:t>
            </a:r>
            <a:endParaRPr lang="it-IT" sz="3600" dirty="0"/>
          </a:p>
          <a:p>
            <a:pPr algn="just"/>
            <a:r>
              <a:rPr lang="it-IT" sz="3600" dirty="0" smtClean="0"/>
              <a:t>Infine</a:t>
            </a:r>
            <a:r>
              <a:rPr lang="it-IT" sz="3600" dirty="0"/>
              <a:t>, se la comunicazione è correttamente trasmessa entro sessanta giorni dalla scadenza, la sanzione è ridotta a un terzo, con un massimo di euro 20.000.</a:t>
            </a:r>
            <a:endParaRPr lang="it-IT" sz="3600" dirty="0"/>
          </a:p>
          <a:p>
            <a:endParaRPr lang="it-IT" sz="3600" dirty="0"/>
          </a:p>
        </p:txBody>
      </p:sp>
    </p:spTree>
    <p:custDataLst>
      <p:tags r:id="rId1"/>
    </p:custData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a:bodyPr>
          <a:lstStyle/>
          <a:p>
            <a:r>
              <a:rPr lang="it-IT" dirty="0" smtClean="0"/>
              <a:t>Riferimenti normativi</a:t>
            </a:r>
            <a:endParaRPr lang="it-IT" dirty="0"/>
          </a:p>
        </p:txBody>
      </p:sp>
      <p:sp>
        <p:nvSpPr>
          <p:cNvPr id="5" name="Content Placeholder 4"/>
          <p:cNvSpPr>
            <a:spLocks noGrp="1"/>
          </p:cNvSpPr>
          <p:nvPr>
            <p:ph idx="1"/>
            <p:custDataLst>
              <p:tags r:id="rId3"/>
            </p:custDataLst>
          </p:nvPr>
        </p:nvSpPr>
        <p:spPr/>
        <p:txBody>
          <a:bodyPr>
            <a:normAutofit/>
          </a:bodyPr>
          <a:lstStyle/>
          <a:p>
            <a:r>
              <a:rPr lang="it-IT" dirty="0" smtClean="0"/>
              <a:t>Art. 3, c.3, </a:t>
            </a:r>
            <a:r>
              <a:rPr lang="it-IT" dirty="0" err="1" smtClean="0"/>
              <a:t>D.Lgs</a:t>
            </a:r>
            <a:r>
              <a:rPr lang="it-IT" dirty="0" smtClean="0"/>
              <a:t> 175/2014</a:t>
            </a:r>
            <a:endParaRPr lang="it-IT" dirty="0"/>
          </a:p>
          <a:p>
            <a:r>
              <a:rPr lang="it-IT" dirty="0" smtClean="0"/>
              <a:t>Decreto 31 luglio 2015 del MEF</a:t>
            </a:r>
            <a:endParaRPr lang="it-IT" dirty="0"/>
          </a:p>
          <a:p>
            <a:r>
              <a:rPr lang="it-IT" dirty="0" smtClean="0"/>
              <a:t>Provvedimento Agenzia delle Entrate </a:t>
            </a:r>
            <a:r>
              <a:rPr lang="it-IT" dirty="0" err="1" smtClean="0"/>
              <a:t>prot</a:t>
            </a:r>
            <a:r>
              <a:rPr lang="it-IT" dirty="0" smtClean="0"/>
              <a:t>. n.103408/2015</a:t>
            </a:r>
          </a:p>
          <a:p>
            <a:r>
              <a:rPr lang="it-IT" dirty="0" smtClean="0"/>
              <a:t>…</a:t>
            </a:r>
            <a:endParaRPr lang="it-IT" dirty="0" smtClean="0"/>
          </a:p>
          <a:p>
            <a:endParaRPr lang="it-IT" dirty="0"/>
          </a:p>
        </p:txBody>
      </p:sp>
    </p:spTree>
    <p:custDataLst>
      <p:tags r:id="rId1"/>
    </p:custDataLst>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5536" y="260648"/>
            <a:ext cx="8424936" cy="5911552"/>
          </a:xfrm>
          <a:prstGeom prst="rect">
            <a:avLst/>
          </a:prstGeom>
          <a:noFill/>
        </p:spPr>
        <p:txBody>
          <a:bodyPr wrap="square" rtlCol="0">
            <a:normAutofit/>
          </a:bodyPr>
          <a:lstStyle/>
          <a:p>
            <a:pPr algn="ctr"/>
            <a:r>
              <a:rPr lang="it-IT" sz="5000" dirty="0" smtClean="0"/>
              <a:t>Termine adempimento: 31 gennaio 2016</a:t>
            </a:r>
          </a:p>
          <a:p>
            <a:endParaRPr lang="it-IT" sz="3000" dirty="0" smtClean="0"/>
          </a:p>
          <a:p>
            <a:pPr algn="just"/>
            <a:r>
              <a:rPr lang="it-IT" sz="2500" dirty="0" smtClean="0"/>
              <a:t>A partire dal 2016, nell’ottica di un’elaborazione della dichiarazione dei redditi precompilata sempre più ricca di dati, il Sistema Tessera Sanitaria dovrà mettere a disposizione dell’Agenzia delle entrate i dati relativi a:</a:t>
            </a:r>
          </a:p>
          <a:p>
            <a:endParaRPr lang="it-IT" sz="2500" dirty="0" smtClean="0"/>
          </a:p>
          <a:p>
            <a:pPr marL="342900" indent="-342900">
              <a:buFontTx/>
              <a:buChar char="-"/>
            </a:pPr>
            <a:r>
              <a:rPr lang="it-IT" sz="2500" b="1" dirty="0" smtClean="0"/>
              <a:t>Ricevute di pagamento, fatture e scontrini fiscali relativi a spese sanitarie sostenute dal contribuente e dal familiare a carico nell’anno d’imposta 2015</a:t>
            </a:r>
          </a:p>
          <a:p>
            <a:pPr marL="342900" indent="-342900">
              <a:buFontTx/>
              <a:buChar char="-"/>
            </a:pPr>
            <a:r>
              <a:rPr lang="it-IT" sz="2500" b="1" dirty="0" smtClean="0"/>
              <a:t>Rimborsi erogati per prestazioni non erogate o parzialmente erogate</a:t>
            </a:r>
            <a:endParaRPr lang="it-IT" sz="2500" b="1" dirty="0"/>
          </a:p>
        </p:txBody>
      </p:sp>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123728" y="188640"/>
            <a:ext cx="6552727" cy="6264696"/>
          </a:xfrm>
          <a:prstGeom prst="rect">
            <a:avLst/>
          </a:prstGeom>
          <a:noFill/>
        </p:spPr>
        <p:txBody>
          <a:bodyPr wrap="square" rtlCol="0">
            <a:normAutofit fontScale="25000" lnSpcReduction="20000"/>
          </a:bodyPr>
          <a:lstStyle/>
          <a:p>
            <a:pPr algn="ctr"/>
            <a:r>
              <a:rPr lang="it-IT" sz="9600" dirty="0" smtClean="0"/>
              <a:t>Tipologie di spesa oggetto di comunicazione:</a:t>
            </a:r>
            <a:endParaRPr lang="it-IT" sz="9600" dirty="0"/>
          </a:p>
          <a:p>
            <a:endParaRPr lang="it-IT" sz="7200" dirty="0"/>
          </a:p>
          <a:p>
            <a:r>
              <a:rPr lang="it-IT" sz="8000" dirty="0" smtClean="0"/>
              <a:t>a) ticket </a:t>
            </a:r>
            <a:r>
              <a:rPr lang="it-IT" sz="8000" dirty="0"/>
              <a:t>per acquisto di farmaci e per prestazioni fruite nell’ambito del Servizio Sanitario Nazionale; </a:t>
            </a:r>
            <a:br>
              <a:rPr lang="it-IT" sz="8000" dirty="0"/>
            </a:br>
            <a:r>
              <a:rPr lang="it-IT" sz="8000" dirty="0"/>
              <a:t>b) farmaci: spese relative all’acquisto di farmaci, anche omeopatici; </a:t>
            </a:r>
            <a:br>
              <a:rPr lang="it-IT" sz="8000" dirty="0"/>
            </a:br>
            <a:r>
              <a:rPr lang="it-IT" sz="8000" dirty="0"/>
              <a:t>c) dispositivi medici con marcatura CE: spese relative all’acquisto o affitto di dispositivi medici con marcatura CE; </a:t>
            </a:r>
            <a:br>
              <a:rPr lang="it-IT" sz="8000" dirty="0"/>
            </a:br>
            <a:r>
              <a:rPr lang="it-IT" sz="8000" dirty="0"/>
              <a:t>d) servizi sanitari erogati dalle farmacie: ad esempio spese relative ad ecocardiogramma, spirometria, holter pressorio e cardiaco, test per glicemia, colesterolo e trigliceridi o misurazione della pressione sanguigna; </a:t>
            </a:r>
            <a:br>
              <a:rPr lang="it-IT" sz="8000" dirty="0"/>
            </a:br>
            <a:r>
              <a:rPr lang="it-IT" sz="8000" dirty="0"/>
              <a:t>e) farmaci per uso veterinario; </a:t>
            </a:r>
            <a:br>
              <a:rPr lang="it-IT" sz="8000" dirty="0"/>
            </a:br>
            <a:r>
              <a:rPr lang="it-IT" sz="8000" b="1" dirty="0"/>
              <a:t>f) prestazioni sanitarie: </a:t>
            </a:r>
            <a:r>
              <a:rPr lang="it-IT" sz="8000" dirty="0"/>
              <a:t>assistenza specialistica ambulatoriale esclusi interventi di chirurgia estetica; visita medica generica e specialistica o prestazioni diagnostiche e strumentali; prestazione chirurgica ad esclusione della chirurgia estetica; certificazione medica; ricoveri ospedalieri ricollegabili ad interventi chirurgici o a degenza, ad esclusione della chirurgia estetica, al netto del comfort; </a:t>
            </a:r>
            <a:br>
              <a:rPr lang="it-IT" sz="8000" dirty="0"/>
            </a:br>
            <a:r>
              <a:rPr lang="it-IT" sz="8000" b="1" dirty="0"/>
              <a:t>g) spese agevolabili solo a particolari condizioni: </a:t>
            </a:r>
            <a:r>
              <a:rPr lang="it-IT" sz="8000" dirty="0"/>
              <a:t>protesi e assistenza integrativa (acquisto o affitto di protesi - che non rientrano tra i dispositivi medici con marcatura CE - e assistenza integrativa); cure termali; prestazioni di chirurgia estetica (ambulatoriale o ospedaliera); </a:t>
            </a:r>
            <a:br>
              <a:rPr lang="it-IT" sz="8000" dirty="0"/>
            </a:br>
            <a:r>
              <a:rPr lang="it-IT" sz="8000" b="1" dirty="0"/>
              <a:t>h) altre spese.</a:t>
            </a:r>
            <a:endParaRPr lang="it-IT" sz="8000" b="1" dirty="0"/>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37112" y="-243408"/>
            <a:ext cx="7765662" cy="16476125"/>
          </a:xfrm>
          <a:prstGeom prst="rect">
            <a:avLst/>
          </a:prstGeom>
        </p:spPr>
      </p:pic>
    </p:spTree>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02330" y="332656"/>
            <a:ext cx="6090150" cy="6525344"/>
          </a:xfrm>
          <a:prstGeom prst="rect">
            <a:avLst/>
          </a:prstGeom>
          <a:noFill/>
        </p:spPr>
        <p:txBody>
          <a:bodyPr wrap="square" rtlCol="0">
            <a:normAutofit fontScale="92500" lnSpcReduction="20000"/>
          </a:bodyPr>
          <a:lstStyle/>
          <a:p>
            <a:pPr algn="ctr"/>
            <a:r>
              <a:rPr lang="it-IT" sz="5000" dirty="0" smtClean="0"/>
              <a:t>Dati da trasmettere</a:t>
            </a:r>
          </a:p>
          <a:p>
            <a:pPr algn="ctr"/>
            <a:endParaRPr lang="it-IT" sz="5000" dirty="0"/>
          </a:p>
          <a:p>
            <a:r>
              <a:rPr lang="it-IT" sz="2500" dirty="0" smtClean="0"/>
              <a:t>a</a:t>
            </a:r>
            <a:r>
              <a:rPr lang="it-IT" sz="2500" dirty="0"/>
              <a:t>) codice fiscale del contribuente cui si riferisce la spesa o il rimborso; </a:t>
            </a:r>
            <a:endParaRPr lang="it-IT" sz="2500" dirty="0"/>
          </a:p>
          <a:p>
            <a:r>
              <a:rPr lang="it-IT" sz="2500" dirty="0"/>
              <a:t/>
            </a:r>
            <a:br>
              <a:rPr lang="it-IT" sz="2500" dirty="0"/>
            </a:br>
            <a:r>
              <a:rPr lang="it-IT" sz="2500" dirty="0"/>
              <a:t>b) codice fiscale, partita IVA, e cognome e nome o denominazione del soggetto di cui all’articolo 3, comma 3, del Decreto Legislativo n. 175 del 2014 (ovvero </a:t>
            </a:r>
            <a:r>
              <a:rPr lang="it-IT" sz="2500" dirty="0" smtClean="0"/>
              <a:t>del medico o della </a:t>
            </a:r>
            <a:r>
              <a:rPr lang="it-IT" sz="2500" dirty="0"/>
              <a:t>struttura sanitaria tenuta alla trasmissione dei dati); </a:t>
            </a:r>
            <a:endParaRPr lang="it-IT" sz="2500" dirty="0"/>
          </a:p>
          <a:p>
            <a:r>
              <a:rPr lang="it-IT" sz="2500" dirty="0"/>
              <a:t/>
            </a:r>
            <a:br>
              <a:rPr lang="it-IT" sz="2500" dirty="0"/>
            </a:br>
            <a:r>
              <a:rPr lang="it-IT" sz="2500" dirty="0"/>
              <a:t>c) data del documento fiscale che attesta la spesa e data del pagamento; </a:t>
            </a:r>
            <a:endParaRPr lang="it-IT" sz="2500" dirty="0"/>
          </a:p>
          <a:p>
            <a:r>
              <a:rPr lang="it-IT" sz="2500" dirty="0"/>
              <a:t/>
            </a:r>
            <a:br>
              <a:rPr lang="it-IT" sz="2500" dirty="0"/>
            </a:br>
            <a:r>
              <a:rPr lang="it-IT" sz="2500" dirty="0"/>
              <a:t>d) tipologia della </a:t>
            </a:r>
            <a:r>
              <a:rPr lang="it-IT" sz="2500" dirty="0" smtClean="0"/>
              <a:t>spesa (slide precedente punti f, g o h per i medici);</a:t>
            </a:r>
            <a:endParaRPr lang="it-IT" sz="2500" dirty="0"/>
          </a:p>
          <a:p>
            <a:r>
              <a:rPr lang="it-IT" sz="2500" dirty="0"/>
              <a:t/>
            </a:r>
            <a:br>
              <a:rPr lang="it-IT" sz="2500" dirty="0"/>
            </a:br>
            <a:r>
              <a:rPr lang="it-IT" sz="2500" dirty="0"/>
              <a:t>e) importo della spesa o del rimborso; </a:t>
            </a:r>
            <a:endParaRPr lang="it-IT" sz="2500" dirty="0"/>
          </a:p>
          <a:p>
            <a:r>
              <a:rPr lang="it-IT" sz="2500" dirty="0"/>
              <a:t/>
            </a:r>
            <a:br>
              <a:rPr lang="it-IT" sz="2500" dirty="0"/>
            </a:br>
            <a:r>
              <a:rPr lang="it-IT" sz="2500" dirty="0"/>
              <a:t>f) data del rimborso.</a:t>
            </a:r>
            <a:endParaRPr lang="it-IT" sz="2500" dirty="0">
              <a:effectLst/>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0753331" flipH="1">
            <a:off x="108261" y="-3142205"/>
            <a:ext cx="2895600" cy="6861081"/>
          </a:xfrm>
          <a:prstGeom prst="rect">
            <a:avLst/>
          </a:prstGeom>
        </p:spPr>
      </p:pic>
      <p:sp>
        <p:nvSpPr>
          <p:cNvPr id="2" name="Rettangolo 1"/>
          <p:cNvSpPr/>
          <p:nvPr/>
        </p:nvSpPr>
        <p:spPr>
          <a:xfrm>
            <a:off x="2286000" y="351235"/>
            <a:ext cx="6606480" cy="5970865"/>
          </a:xfrm>
          <a:prstGeom prst="rect">
            <a:avLst/>
          </a:prstGeom>
        </p:spPr>
        <p:txBody>
          <a:bodyPr wrap="square">
            <a:spAutoFit/>
          </a:bodyPr>
          <a:lstStyle/>
          <a:p>
            <a:pPr algn="ctr"/>
            <a:r>
              <a:rPr lang="it-IT" sz="4000" dirty="0" smtClean="0"/>
              <a:t>Modalità di invio</a:t>
            </a:r>
            <a:endParaRPr lang="it-IT" sz="4000" dirty="0"/>
          </a:p>
          <a:p>
            <a:r>
              <a:rPr lang="it-IT" dirty="0" smtClean="0"/>
              <a:t>I </a:t>
            </a:r>
            <a:r>
              <a:rPr lang="it-IT" dirty="0"/>
              <a:t>dati potranno essere inviati:</a:t>
            </a:r>
            <a:endParaRPr lang="it-IT" dirty="0"/>
          </a:p>
          <a:p>
            <a:r>
              <a:rPr lang="it-IT" dirty="0"/>
              <a:t/>
            </a:r>
            <a:br>
              <a:rPr lang="it-IT" dirty="0"/>
            </a:br>
            <a:r>
              <a:rPr lang="it-IT" dirty="0" smtClean="0"/>
              <a:t>- dal </a:t>
            </a:r>
            <a:r>
              <a:rPr lang="it-IT" dirty="0"/>
              <a:t>soggetto obbligato (mediante un’apposita applicazione web resa disponibile dal sistema TS o per mezzo del proprio sistema software opportunamente integrato</a:t>
            </a:r>
            <a:r>
              <a:rPr lang="it-IT" dirty="0" smtClean="0"/>
              <a:t>)</a:t>
            </a:r>
          </a:p>
          <a:p>
            <a:endParaRPr lang="it-IT" dirty="0"/>
          </a:p>
          <a:p>
            <a:r>
              <a:rPr lang="it-IT" dirty="0" smtClean="0"/>
              <a:t>- per </a:t>
            </a:r>
            <a:r>
              <a:rPr lang="it-IT" dirty="0"/>
              <a:t>il tramite delle associazioni di categoria e dei soggetti </a:t>
            </a:r>
            <a:r>
              <a:rPr lang="it-IT" dirty="0" smtClean="0"/>
              <a:t>terzi, consulenti e commercialisti, </a:t>
            </a:r>
            <a:r>
              <a:rPr lang="it-IT" dirty="0"/>
              <a:t>i quali dovranno garantire i requisiti di sicurezza, integrità e riservatezza dei dati che transiteranno presso i propri sistemi </a:t>
            </a:r>
            <a:r>
              <a:rPr lang="it-IT" dirty="0" smtClean="0"/>
              <a:t>informatici</a:t>
            </a:r>
          </a:p>
          <a:p>
            <a:endParaRPr lang="it-IT" dirty="0" smtClean="0"/>
          </a:p>
          <a:p>
            <a:r>
              <a:rPr lang="it-IT" dirty="0" smtClean="0"/>
              <a:t>Si invita i presenti a leggere il documento </a:t>
            </a:r>
            <a:r>
              <a:rPr lang="it-IT" dirty="0"/>
              <a:t>“730 precompilato – istruzioni operative per i </a:t>
            </a:r>
            <a:r>
              <a:rPr lang="it-IT" dirty="0" smtClean="0"/>
              <a:t>medici” disponibile sul sito  del Sistema Tessera Sanitaria </a:t>
            </a:r>
            <a:r>
              <a:rPr lang="it-IT" dirty="0">
                <a:hlinkClick r:id="rId4"/>
              </a:rPr>
              <a:t>http://</a:t>
            </a:r>
            <a:r>
              <a:rPr lang="it-IT" dirty="0" smtClean="0">
                <a:hlinkClick r:id="rId4"/>
              </a:rPr>
              <a:t>sistemats1.sanita.finanze.it/wps/portal/portalets/sistematsinforma/730 - Spese sanitarie</a:t>
            </a:r>
            <a:endParaRPr lang="it-IT" dirty="0" smtClean="0"/>
          </a:p>
          <a:p>
            <a:endParaRPr lang="it-IT" dirty="0" smtClean="0"/>
          </a:p>
          <a:p>
            <a:r>
              <a:rPr lang="it-IT" dirty="0" smtClean="0"/>
              <a:t>In </a:t>
            </a:r>
            <a:r>
              <a:rPr lang="it-IT" dirty="0"/>
              <a:t>ogni </a:t>
            </a:r>
            <a:r>
              <a:rPr lang="it-IT" dirty="0" smtClean="0"/>
              <a:t>caso è </a:t>
            </a:r>
            <a:r>
              <a:rPr lang="it-IT" dirty="0"/>
              <a:t>sempre il medico a rimanere responsabile dei dati trasmessi</a:t>
            </a:r>
            <a:r>
              <a:rPr lang="it-IT" dirty="0" smtClean="0"/>
              <a:t>. </a:t>
            </a:r>
            <a:endParaRPr lang="it-IT" dirty="0">
              <a:effectLst/>
            </a:endParaRPr>
          </a:p>
        </p:txBody>
      </p:sp>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0753331" flipH="1">
            <a:off x="108261" y="-3142205"/>
            <a:ext cx="2895600" cy="6861081"/>
          </a:xfrm>
          <a:prstGeom prst="rect">
            <a:avLst/>
          </a:prstGeom>
        </p:spPr>
      </p:pic>
      <p:sp>
        <p:nvSpPr>
          <p:cNvPr id="2" name="Rettangolo 1"/>
          <p:cNvSpPr/>
          <p:nvPr/>
        </p:nvSpPr>
        <p:spPr>
          <a:xfrm>
            <a:off x="2286000" y="351235"/>
            <a:ext cx="6606480" cy="5416868"/>
          </a:xfrm>
          <a:prstGeom prst="rect">
            <a:avLst/>
          </a:prstGeom>
        </p:spPr>
        <p:txBody>
          <a:bodyPr wrap="square">
            <a:spAutoFit/>
          </a:bodyPr>
          <a:lstStyle/>
          <a:p>
            <a:pPr algn="ctr"/>
            <a:r>
              <a:rPr lang="it-IT" sz="4000" dirty="0" smtClean="0"/>
              <a:t>Modalità di invio</a:t>
            </a:r>
            <a:endParaRPr lang="it-IT" sz="4000" dirty="0"/>
          </a:p>
          <a:p>
            <a:r>
              <a:rPr lang="it-IT" dirty="0"/>
              <a:t>Per </a:t>
            </a:r>
            <a:r>
              <a:rPr lang="it-IT" dirty="0" smtClean="0"/>
              <a:t>la di </a:t>
            </a:r>
            <a:r>
              <a:rPr lang="it-IT" dirty="0"/>
              <a:t>trasmissione dei dati di spesa </a:t>
            </a:r>
            <a:r>
              <a:rPr lang="it-IT" dirty="0" smtClean="0"/>
              <a:t>sanitaria i </a:t>
            </a:r>
            <a:r>
              <a:rPr lang="it-IT" dirty="0"/>
              <a:t>medici </a:t>
            </a:r>
            <a:r>
              <a:rPr lang="it-IT" dirty="0" smtClean="0"/>
              <a:t>possono utilizzare:</a:t>
            </a:r>
          </a:p>
          <a:p>
            <a:endParaRPr lang="it-IT" dirty="0"/>
          </a:p>
          <a:p>
            <a:r>
              <a:rPr lang="it-IT" dirty="0" smtClean="0"/>
              <a:t>1.Un’apposita </a:t>
            </a:r>
            <a:r>
              <a:rPr lang="it-IT" b="1" dirty="0"/>
              <a:t>applicazione web </a:t>
            </a:r>
            <a:r>
              <a:rPr lang="it-IT" dirty="0"/>
              <a:t>resa disponibile dal </a:t>
            </a:r>
            <a:r>
              <a:rPr lang="it-IT" dirty="0" smtClean="0"/>
              <a:t>sistema TS, disponibile </a:t>
            </a:r>
            <a:r>
              <a:rPr lang="it-IT" dirty="0"/>
              <a:t>sul sito </a:t>
            </a:r>
            <a:r>
              <a:rPr lang="it-IT" dirty="0" smtClean="0"/>
              <a:t>www.sistemats.it, per l’inserimento </a:t>
            </a:r>
            <a:r>
              <a:rPr lang="it-IT" dirty="0"/>
              <a:t>dei dati di ogni singolo documento fiscale </a:t>
            </a:r>
            <a:r>
              <a:rPr lang="it-IT" dirty="0" smtClean="0"/>
              <a:t>comprensivo </a:t>
            </a:r>
            <a:r>
              <a:rPr lang="it-IT" dirty="0"/>
              <a:t>delle voci di spesa;</a:t>
            </a:r>
          </a:p>
          <a:p>
            <a:r>
              <a:rPr lang="it-IT" dirty="0" smtClean="0"/>
              <a:t>2.il </a:t>
            </a:r>
            <a:r>
              <a:rPr lang="it-IT" b="1" dirty="0"/>
              <a:t>proprio sistema software</a:t>
            </a:r>
            <a:r>
              <a:rPr lang="it-IT" dirty="0"/>
              <a:t>, opportunamente integrato a cura del fornitore del </a:t>
            </a:r>
            <a:r>
              <a:rPr lang="it-IT" dirty="0" smtClean="0"/>
              <a:t>software medesimo </a:t>
            </a:r>
            <a:r>
              <a:rPr lang="it-IT" dirty="0"/>
              <a:t>con le funzionalità necessarie per dialogare via web </a:t>
            </a:r>
            <a:r>
              <a:rPr lang="it-IT" dirty="0" err="1" smtClean="0"/>
              <a:t>services</a:t>
            </a:r>
            <a:r>
              <a:rPr lang="it-IT" dirty="0" smtClean="0"/>
              <a:t> seguendo </a:t>
            </a:r>
            <a:r>
              <a:rPr lang="it-IT" dirty="0"/>
              <a:t>le </a:t>
            </a:r>
            <a:r>
              <a:rPr lang="it-IT" dirty="0" smtClean="0"/>
              <a:t>specifiche tecniche pubblicate </a:t>
            </a:r>
            <a:r>
              <a:rPr lang="it-IT" dirty="0"/>
              <a:t>sul sito Sistema </a:t>
            </a:r>
            <a:r>
              <a:rPr lang="it-IT" dirty="0" smtClean="0"/>
              <a:t>TS, </a:t>
            </a:r>
            <a:r>
              <a:rPr lang="it-IT" dirty="0"/>
              <a:t>in </a:t>
            </a:r>
            <a:r>
              <a:rPr lang="it-IT" dirty="0" smtClean="0"/>
              <a:t>modalità:</a:t>
            </a:r>
          </a:p>
          <a:p>
            <a:endParaRPr lang="it-IT" dirty="0"/>
          </a:p>
          <a:p>
            <a:r>
              <a:rPr lang="it-IT" dirty="0" smtClean="0"/>
              <a:t>- “sincrono”: trasmissione </a:t>
            </a:r>
            <a:r>
              <a:rPr lang="it-IT" dirty="0"/>
              <a:t>del </a:t>
            </a:r>
            <a:r>
              <a:rPr lang="it-IT" b="1" dirty="0"/>
              <a:t>singolo documento fiscale </a:t>
            </a:r>
            <a:r>
              <a:rPr lang="it-IT" dirty="0"/>
              <a:t>con le relative voci di </a:t>
            </a:r>
            <a:r>
              <a:rPr lang="it-IT" dirty="0" smtClean="0"/>
              <a:t>spesa </a:t>
            </a:r>
            <a:r>
              <a:rPr lang="it-IT" dirty="0"/>
              <a:t>(ogni invocazione del servizio invia un singolo documento </a:t>
            </a:r>
            <a:r>
              <a:rPr lang="it-IT" dirty="0" smtClean="0"/>
              <a:t>fiscale)</a:t>
            </a:r>
            <a:endParaRPr lang="it-IT" dirty="0"/>
          </a:p>
          <a:p>
            <a:endParaRPr lang="it-IT" dirty="0"/>
          </a:p>
          <a:p>
            <a:r>
              <a:rPr lang="it-IT" dirty="0" smtClean="0"/>
              <a:t>- “asincrono”: trasmissione </a:t>
            </a:r>
            <a:r>
              <a:rPr lang="it-IT" dirty="0"/>
              <a:t>di </a:t>
            </a:r>
            <a:r>
              <a:rPr lang="it-IT" b="1" dirty="0"/>
              <a:t>un file contenente un insieme di </a:t>
            </a:r>
          </a:p>
          <a:p>
            <a:r>
              <a:rPr lang="it-IT" b="1" dirty="0"/>
              <a:t>documenti fiscali</a:t>
            </a:r>
            <a:r>
              <a:rPr lang="it-IT" dirty="0"/>
              <a:t> </a:t>
            </a:r>
            <a:r>
              <a:rPr lang="it-IT" dirty="0" smtClean="0"/>
              <a:t>con </a:t>
            </a:r>
            <a:r>
              <a:rPr lang="it-IT" dirty="0"/>
              <a:t>le relative voci di spesa. </a:t>
            </a:r>
          </a:p>
        </p:txBody>
      </p:sp>
    </p:spTree>
    <p:extLst>
      <p:ext uri="{BB962C8B-B14F-4D97-AF65-F5344CB8AC3E}">
        <p14:creationId xmlns:p14="http://schemas.microsoft.com/office/powerpoint/2010/main" val="3854642997"/>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0753331" flipH="1">
            <a:off x="108261" y="-3142205"/>
            <a:ext cx="2895600" cy="6861081"/>
          </a:xfrm>
          <a:prstGeom prst="rect">
            <a:avLst/>
          </a:prstGeom>
        </p:spPr>
      </p:pic>
      <p:sp>
        <p:nvSpPr>
          <p:cNvPr id="2" name="Rettangolo 1"/>
          <p:cNvSpPr/>
          <p:nvPr/>
        </p:nvSpPr>
        <p:spPr>
          <a:xfrm>
            <a:off x="1835696" y="351235"/>
            <a:ext cx="7056784" cy="6370975"/>
          </a:xfrm>
          <a:prstGeom prst="rect">
            <a:avLst/>
          </a:prstGeom>
        </p:spPr>
        <p:txBody>
          <a:bodyPr wrap="square">
            <a:spAutoFit/>
          </a:bodyPr>
          <a:lstStyle/>
          <a:p>
            <a:pPr algn="ctr"/>
            <a:r>
              <a:rPr lang="it-IT" sz="3000" dirty="0" smtClean="0"/>
              <a:t>Delega ed invio a cura di un soggetto terzo</a:t>
            </a:r>
            <a:endParaRPr lang="it-IT" sz="3000" dirty="0"/>
          </a:p>
          <a:p>
            <a:pPr algn="just"/>
            <a:r>
              <a:rPr lang="it-IT" dirty="0"/>
              <a:t>l medico può delegare un soggetto </a:t>
            </a:r>
            <a:r>
              <a:rPr lang="it-IT" dirty="0" smtClean="0"/>
              <a:t>terzo </a:t>
            </a:r>
            <a:r>
              <a:rPr lang="it-IT" dirty="0"/>
              <a:t>all’invio dei dati di </a:t>
            </a:r>
            <a:r>
              <a:rPr lang="it-IT" dirty="0" smtClean="0"/>
              <a:t>spesa sanitaria</a:t>
            </a:r>
            <a:r>
              <a:rPr lang="it-IT" dirty="0"/>
              <a:t>.</a:t>
            </a:r>
          </a:p>
          <a:p>
            <a:pPr algn="just"/>
            <a:r>
              <a:rPr lang="it-IT" dirty="0"/>
              <a:t>Per conferire la delega </a:t>
            </a:r>
            <a:r>
              <a:rPr lang="it-IT" dirty="0" smtClean="0"/>
              <a:t>il medico deve collegarsi </a:t>
            </a:r>
            <a:r>
              <a:rPr lang="it-IT" dirty="0"/>
              <a:t>alla sua area </a:t>
            </a:r>
            <a:r>
              <a:rPr lang="it-IT" dirty="0" smtClean="0"/>
              <a:t>riservata </a:t>
            </a:r>
            <a:r>
              <a:rPr lang="it-IT" dirty="0"/>
              <a:t>di Sistema TS </a:t>
            </a:r>
            <a:r>
              <a:rPr lang="it-IT" dirty="0" smtClean="0"/>
              <a:t>attraverso </a:t>
            </a:r>
            <a:r>
              <a:rPr lang="it-IT" dirty="0"/>
              <a:t>le credenziali in suo possesso e con un’apposita </a:t>
            </a:r>
            <a:r>
              <a:rPr lang="it-IT" dirty="0" smtClean="0"/>
              <a:t>funzione di “Gestione deleghe” indicare </a:t>
            </a:r>
            <a:r>
              <a:rPr lang="it-IT" dirty="0"/>
              <a:t>la scelta del </a:t>
            </a:r>
            <a:r>
              <a:rPr lang="it-IT" dirty="0" smtClean="0"/>
              <a:t>soggetto terzo. </a:t>
            </a:r>
            <a:endParaRPr lang="it-IT" dirty="0"/>
          </a:p>
          <a:p>
            <a:pPr algn="just"/>
            <a:r>
              <a:rPr lang="it-IT" dirty="0"/>
              <a:t>Tale scelta deve essere corredata di alcune informazioni </a:t>
            </a:r>
            <a:r>
              <a:rPr lang="it-IT" dirty="0" smtClean="0"/>
              <a:t>relative </a:t>
            </a:r>
            <a:r>
              <a:rPr lang="it-IT" dirty="0"/>
              <a:t>al soggetto terzo </a:t>
            </a:r>
            <a:r>
              <a:rPr lang="it-IT" dirty="0" err="1" smtClean="0"/>
              <a:t>individuato.In</a:t>
            </a:r>
            <a:r>
              <a:rPr lang="it-IT" dirty="0" smtClean="0"/>
              <a:t> </a:t>
            </a:r>
            <a:r>
              <a:rPr lang="it-IT" dirty="0"/>
              <a:t>particolare </a:t>
            </a:r>
            <a:r>
              <a:rPr lang="it-IT" dirty="0" smtClean="0"/>
              <a:t>il </a:t>
            </a:r>
            <a:r>
              <a:rPr lang="it-IT" dirty="0"/>
              <a:t>Sistema TS </a:t>
            </a:r>
            <a:r>
              <a:rPr lang="it-IT" dirty="0" smtClean="0"/>
              <a:t>verificherà che</a:t>
            </a:r>
            <a:r>
              <a:rPr lang="it-IT" dirty="0"/>
              <a:t>:</a:t>
            </a:r>
          </a:p>
          <a:p>
            <a:pPr algn="just"/>
            <a:r>
              <a:rPr lang="it-IT" dirty="0" smtClean="0"/>
              <a:t>- il </a:t>
            </a:r>
            <a:r>
              <a:rPr lang="it-IT" dirty="0"/>
              <a:t>soggetto indicato disponga di </a:t>
            </a:r>
            <a:r>
              <a:rPr lang="it-IT" dirty="0" smtClean="0"/>
              <a:t>una </a:t>
            </a:r>
            <a:r>
              <a:rPr lang="it-IT" dirty="0"/>
              <a:t>abilitazione valida come </a:t>
            </a:r>
            <a:r>
              <a:rPr lang="it-IT" dirty="0" smtClean="0"/>
              <a:t>intermediario </a:t>
            </a:r>
            <a:r>
              <a:rPr lang="it-IT" dirty="0"/>
              <a:t>fiscale </a:t>
            </a:r>
            <a:r>
              <a:rPr lang="it-IT" dirty="0" smtClean="0"/>
              <a:t>(</a:t>
            </a:r>
            <a:r>
              <a:rPr lang="it-IT" dirty="0"/>
              <a:t>soggetto </a:t>
            </a:r>
            <a:r>
              <a:rPr lang="it-IT" dirty="0" smtClean="0"/>
              <a:t>abilitato </a:t>
            </a:r>
            <a:r>
              <a:rPr lang="it-IT" dirty="0"/>
              <a:t>ad </a:t>
            </a:r>
            <a:r>
              <a:rPr lang="it-IT" dirty="0" err="1" smtClean="0"/>
              <a:t>Entratel</a:t>
            </a:r>
            <a:r>
              <a:rPr lang="it-IT" dirty="0"/>
              <a:t>);</a:t>
            </a:r>
          </a:p>
          <a:p>
            <a:pPr algn="just"/>
            <a:r>
              <a:rPr lang="it-IT" dirty="0" smtClean="0"/>
              <a:t>- esista </a:t>
            </a:r>
            <a:r>
              <a:rPr lang="it-IT" dirty="0"/>
              <a:t>una corretta corrispondenza tra indirizzo </a:t>
            </a:r>
            <a:r>
              <a:rPr lang="it-IT" dirty="0" smtClean="0"/>
              <a:t>PEC del soggetto </a:t>
            </a:r>
            <a:r>
              <a:rPr lang="it-IT" dirty="0"/>
              <a:t>terzo così come </a:t>
            </a:r>
            <a:r>
              <a:rPr lang="it-IT" dirty="0" smtClean="0"/>
              <a:t>fornito </a:t>
            </a:r>
            <a:r>
              <a:rPr lang="it-IT" dirty="0"/>
              <a:t>dal </a:t>
            </a:r>
            <a:r>
              <a:rPr lang="it-IT" dirty="0" smtClean="0"/>
              <a:t>medico e il </a:t>
            </a:r>
            <a:r>
              <a:rPr lang="it-IT" dirty="0"/>
              <a:t>relativo </a:t>
            </a:r>
            <a:r>
              <a:rPr lang="it-IT" dirty="0" smtClean="0"/>
              <a:t>codice fiscale indicato</a:t>
            </a:r>
            <a:r>
              <a:rPr lang="it-IT" dirty="0"/>
              <a:t>.</a:t>
            </a:r>
          </a:p>
          <a:p>
            <a:pPr algn="just"/>
            <a:r>
              <a:rPr lang="it-IT" dirty="0"/>
              <a:t>Alla verifica con esito positivo di entrambi i controlli, il Sistema </a:t>
            </a:r>
            <a:r>
              <a:rPr lang="it-IT" dirty="0" smtClean="0"/>
              <a:t>TS invia all’indirizzo </a:t>
            </a:r>
            <a:r>
              <a:rPr lang="it-IT" dirty="0"/>
              <a:t>di </a:t>
            </a:r>
            <a:r>
              <a:rPr lang="it-IT" dirty="0" smtClean="0"/>
              <a:t>posta </a:t>
            </a:r>
            <a:r>
              <a:rPr lang="it-IT" dirty="0"/>
              <a:t>certificata del soggetto </a:t>
            </a:r>
            <a:r>
              <a:rPr lang="it-IT" dirty="0" smtClean="0"/>
              <a:t>terzo un link per </a:t>
            </a:r>
            <a:r>
              <a:rPr lang="it-IT" dirty="0"/>
              <a:t>il perfezionamento del processo di </a:t>
            </a:r>
            <a:r>
              <a:rPr lang="it-IT" dirty="0" smtClean="0"/>
              <a:t>delega.</a:t>
            </a:r>
            <a:endParaRPr lang="it-IT" dirty="0"/>
          </a:p>
          <a:p>
            <a:pPr algn="just"/>
            <a:r>
              <a:rPr lang="it-IT" dirty="0"/>
              <a:t>In tale fase, il soggetto </a:t>
            </a:r>
            <a:r>
              <a:rPr lang="it-IT" dirty="0" smtClean="0"/>
              <a:t>terzo in </a:t>
            </a:r>
            <a:r>
              <a:rPr lang="it-IT" dirty="0"/>
              <a:t>qualità di </a:t>
            </a:r>
            <a:r>
              <a:rPr lang="it-IT" dirty="0" smtClean="0"/>
              <a:t>delegato, nell’accettare </a:t>
            </a:r>
            <a:r>
              <a:rPr lang="it-IT" dirty="0"/>
              <a:t>la delega </a:t>
            </a:r>
            <a:r>
              <a:rPr lang="it-IT" dirty="0" smtClean="0"/>
              <a:t>garantisce il rispetto </a:t>
            </a:r>
            <a:r>
              <a:rPr lang="it-IT" dirty="0"/>
              <a:t>degli standard previsti dall’art. 3, comma 3 del D. </a:t>
            </a:r>
            <a:r>
              <a:rPr lang="it-IT" dirty="0" err="1"/>
              <a:t>Lgs</a:t>
            </a:r>
            <a:r>
              <a:rPr lang="it-IT" dirty="0"/>
              <a:t>. 175/2014 e </a:t>
            </a:r>
            <a:r>
              <a:rPr lang="it-IT" dirty="0" smtClean="0"/>
              <a:t>riceve automaticamente </a:t>
            </a:r>
            <a:r>
              <a:rPr lang="it-IT" dirty="0"/>
              <a:t>dal sistema TS la notifica di abilitazione alla trasmissione dei dati di spesa </a:t>
            </a:r>
            <a:r>
              <a:rPr lang="it-IT" dirty="0" smtClean="0"/>
              <a:t>sanitaria </a:t>
            </a:r>
            <a:r>
              <a:rPr lang="it-IT" dirty="0"/>
              <a:t>per</a:t>
            </a:r>
          </a:p>
          <a:p>
            <a:pPr algn="just"/>
            <a:r>
              <a:rPr lang="it-IT" dirty="0"/>
              <a:t>conto del medico (</a:t>
            </a:r>
            <a:r>
              <a:rPr lang="it-IT" dirty="0" smtClean="0"/>
              <a:t>delegante). </a:t>
            </a:r>
            <a:r>
              <a:rPr lang="it-IT" dirty="0"/>
              <a:t>Il sistema TS a fronte dl perfezionamento </a:t>
            </a:r>
            <a:r>
              <a:rPr lang="it-IT" dirty="0" smtClean="0"/>
              <a:t>del procedimento inoltra la </a:t>
            </a:r>
            <a:r>
              <a:rPr lang="it-IT" dirty="0"/>
              <a:t>notifica di abilitazione alla RGS e al medico </a:t>
            </a:r>
            <a:r>
              <a:rPr lang="it-IT" dirty="0" smtClean="0"/>
              <a:t>delegante.</a:t>
            </a:r>
            <a:endParaRPr lang="it-IT" dirty="0"/>
          </a:p>
        </p:txBody>
      </p:sp>
    </p:spTree>
    <p:extLst>
      <p:ext uri="{BB962C8B-B14F-4D97-AF65-F5344CB8AC3E}">
        <p14:creationId xmlns:p14="http://schemas.microsoft.com/office/powerpoint/2010/main" val="1788230657"/>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248" y="301752"/>
            <a:ext cx="8077200" cy="1143000"/>
          </a:xfrm>
        </p:spPr>
        <p:txBody>
          <a:bodyPr>
            <a:normAutofit fontScale="90000"/>
          </a:bodyPr>
          <a:lstStyle/>
          <a:p>
            <a:r>
              <a:rPr lang="it-IT" dirty="0" smtClean="0"/>
              <a:t>Consigli per rispettare l’adempimento</a:t>
            </a:r>
            <a:endParaRPr lang="it-IT" dirty="0"/>
          </a:p>
        </p:txBody>
      </p:sp>
      <p:sp>
        <p:nvSpPr>
          <p:cNvPr id="4" name="Rettangolo 3"/>
          <p:cNvSpPr/>
          <p:nvPr/>
        </p:nvSpPr>
        <p:spPr>
          <a:xfrm>
            <a:off x="971600" y="1340768"/>
            <a:ext cx="7776864" cy="4401205"/>
          </a:xfrm>
          <a:prstGeom prst="rect">
            <a:avLst/>
          </a:prstGeom>
        </p:spPr>
        <p:txBody>
          <a:bodyPr wrap="square">
            <a:spAutoFit/>
          </a:bodyPr>
          <a:lstStyle/>
          <a:p>
            <a:pPr algn="just"/>
            <a:r>
              <a:rPr lang="it-IT" sz="2000" dirty="0" smtClean="0"/>
              <a:t>I dati oggetto della trasmissione sono a disposizione del medico e non necessitano di particolari elaborazioni. Nonostante ciò, ci sono da considerare le modalità di invio, le strette tempistiche (il termine del 31 gennaio 2016 è ormai alle porte) e soprattutto il fatto che il proprio commercialista ha già tali dati inseriti nel proprio software per la tenuta della contabilità. Per questo motivo consigliamo ai medici di delegare il proprio consulente, che tramite il proprio software potrà più agevolmente inviare in modalità «asincrono» (unico file contenente più documenti fiscali). </a:t>
            </a:r>
          </a:p>
          <a:p>
            <a:pPr algn="just"/>
            <a:endParaRPr lang="it-IT" sz="2000" dirty="0" smtClean="0"/>
          </a:p>
          <a:p>
            <a:pPr algn="just"/>
            <a:r>
              <a:rPr lang="it-IT" sz="2000" dirty="0" smtClean="0"/>
              <a:t>Infine si invita a verificare l’esito dell’invio dei dati restituito dal Sistema Tessera Sanitaria accedendo direttamente al sito di Sistema TS o richiedendo la ricevuta in formato .pdf al soggetto delegato alla trasmissione dei dati.</a:t>
            </a:r>
            <a:endParaRPr lang="it-IT" sz="2000" dirty="0"/>
          </a:p>
        </p:txBody>
      </p:sp>
    </p:spTree>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2.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3.xml><?xml version="1.0" encoding="utf-8"?>
<p:tagLst xmlns:a="http://schemas.openxmlformats.org/drawingml/2006/main" xmlns:r="http://schemas.openxmlformats.org/officeDocument/2006/relationships" xmlns:p="http://schemas.openxmlformats.org/presentationml/2006/main">
  <p:tag name="DVSECTIONID" val="QUq8QELArFIgadhH063fpq"/>
</p:tagLst>
</file>

<file path=ppt/tags/tag4.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5.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6.xml><?xml version="1.0" encoding="utf-8"?>
<p:tagLst xmlns:a="http://schemas.openxmlformats.org/drawingml/2006/main" xmlns:r="http://schemas.openxmlformats.org/officeDocument/2006/relationships" xmlns:p="http://schemas.openxmlformats.org/presentationml/2006/main">
  <p:tag name="DVSECTIONID" val="gLLkbNYfJYmMS8cGCr6Zqx"/>
</p:tagLst>
</file>

<file path=ppt/tags/tag7.xml><?xml version="1.0" encoding="utf-8"?>
<p:tagLst xmlns:a="http://schemas.openxmlformats.org/drawingml/2006/main" xmlns:r="http://schemas.openxmlformats.org/officeDocument/2006/relationships" xmlns:p="http://schemas.openxmlformats.org/presentationml/2006/main">
  <p:tag name="DVSHAPEID" val="zvrdC8eV6YWWfpMhsRT8jq"/>
</p:tagLst>
</file>

<file path=ppt/tags/tag8.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heme/theme1.xml><?xml version="1.0" encoding="utf-8"?>
<a:theme xmlns:a="http://schemas.openxmlformats.org/drawingml/2006/main" name="Formazio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Training</Template>
  <TotalTime>0</TotalTime>
  <Words>1137</Words>
  <Application>Microsoft Office PowerPoint</Application>
  <PresentationFormat>Presentazione su schermo (4:3)</PresentationFormat>
  <Paragraphs>93</Paragraphs>
  <Slides>10</Slides>
  <Notes>10</Notes>
  <HiddenSlides>0</HiddenSlides>
  <MMClips>0</MMClips>
  <ScaleCrop>false</ScaleCrop>
  <HeadingPairs>
    <vt:vector size="4" baseType="variant">
      <vt:variant>
        <vt:lpstr>Tema</vt:lpstr>
      </vt:variant>
      <vt:variant>
        <vt:i4>1</vt:i4>
      </vt:variant>
      <vt:variant>
        <vt:lpstr>Titoli diapositive</vt:lpstr>
      </vt:variant>
      <vt:variant>
        <vt:i4>10</vt:i4>
      </vt:variant>
    </vt:vector>
  </HeadingPairs>
  <TitlesOfParts>
    <vt:vector size="11" baseType="lpstr">
      <vt:lpstr>Formazione</vt:lpstr>
      <vt:lpstr>Progetto tessera sanitatia &amp; 730 precompilato   istruzioni operative per i medici</vt:lpstr>
      <vt:lpstr>Riferimenti normativi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Consigli per rispettare l’adempimento</vt:lpstr>
      <vt:lpstr>Le sanzioni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2016-01-08T08:39:48Z</dcterms:created>
  <dcterms:modified xsi:type="dcterms:W3CDTF">2016-01-08T10:17:20Z</dcterms:modified>
</cp:coreProperties>
</file>